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52" r:id="rId3"/>
  </p:sldMasterIdLst>
  <p:notesMasterIdLst>
    <p:notesMasterId r:id="rId32"/>
  </p:notesMasterIdLst>
  <p:handoutMasterIdLst>
    <p:handoutMasterId r:id="rId33"/>
  </p:handoutMasterIdLst>
  <p:sldIdLst>
    <p:sldId id="494" r:id="rId4"/>
    <p:sldId id="454" r:id="rId5"/>
    <p:sldId id="478" r:id="rId6"/>
    <p:sldId id="479" r:id="rId7"/>
    <p:sldId id="480" r:id="rId8"/>
    <p:sldId id="484" r:id="rId9"/>
    <p:sldId id="483" r:id="rId10"/>
    <p:sldId id="487" r:id="rId11"/>
    <p:sldId id="499" r:id="rId12"/>
    <p:sldId id="436" r:id="rId13"/>
    <p:sldId id="455" r:id="rId14"/>
    <p:sldId id="482" r:id="rId15"/>
    <p:sldId id="453" r:id="rId16"/>
    <p:sldId id="439" r:id="rId17"/>
    <p:sldId id="440" r:id="rId18"/>
    <p:sldId id="486" r:id="rId19"/>
    <p:sldId id="488" r:id="rId20"/>
    <p:sldId id="496" r:id="rId21"/>
    <p:sldId id="497" r:id="rId22"/>
    <p:sldId id="498" r:id="rId23"/>
    <p:sldId id="485" r:id="rId24"/>
    <p:sldId id="495" r:id="rId25"/>
    <p:sldId id="477" r:id="rId26"/>
    <p:sldId id="452" r:id="rId27"/>
    <p:sldId id="489" r:id="rId28"/>
    <p:sldId id="490" r:id="rId29"/>
    <p:sldId id="492" r:id="rId30"/>
    <p:sldId id="493" r:id="rId31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B3"/>
    <a:srgbClr val="FF9E3D"/>
    <a:srgbClr val="E3A836"/>
  </p:clrMru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60"/>
  </p:normalViewPr>
  <p:slideViewPr>
    <p:cSldViewPr>
      <p:cViewPr>
        <p:scale>
          <a:sx n="100" d="100"/>
          <a:sy n="100" d="100"/>
        </p:scale>
        <p:origin x="-132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w2k3-pdc\homes$\leugers\Eigene%20Dateien\Fernw&#228;rme\Bohmte\26.10.2012\JDL%20Gr&#252;ner%20Weg%20runtergebochen%20auf%202%20Mio.%20Erzeugu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2k3-pdc\Global\Mitarbeiter\Janning\BWB%20-%20FW%20Bohmte\Pr&#228;sentationen\2013-06-27\Zuk&#252;nftiger%20W&#228;rme-%20und%20Gaspre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/>
      <c:lineChart>
        <c:grouping val="standard"/>
        <c:ser>
          <c:idx val="0"/>
          <c:order val="0"/>
          <c:marker>
            <c:symbol val="none"/>
          </c:marker>
          <c:val>
            <c:numRef>
              <c:f>Tabelle1!$C$3:$C$8755</c:f>
              <c:numCache>
                <c:formatCode>General</c:formatCode>
                <c:ptCount val="8753"/>
                <c:pt idx="0">
                  <c:v>539.89638470958892</c:v>
                </c:pt>
                <c:pt idx="1">
                  <c:v>538.44113838961698</c:v>
                </c:pt>
                <c:pt idx="2">
                  <c:v>531.16490678975731</c:v>
                </c:pt>
                <c:pt idx="3">
                  <c:v>529.7096604697856</c:v>
                </c:pt>
                <c:pt idx="4">
                  <c:v>529.7096604697856</c:v>
                </c:pt>
                <c:pt idx="5">
                  <c:v>529.7096604697856</c:v>
                </c:pt>
                <c:pt idx="6">
                  <c:v>528.25441414981344</c:v>
                </c:pt>
                <c:pt idx="7">
                  <c:v>526.79916782984151</c:v>
                </c:pt>
                <c:pt idx="8">
                  <c:v>526.79916782984151</c:v>
                </c:pt>
                <c:pt idx="9">
                  <c:v>526.79916782984151</c:v>
                </c:pt>
                <c:pt idx="10">
                  <c:v>525.34392150986957</c:v>
                </c:pt>
                <c:pt idx="11">
                  <c:v>521.86516869028162</c:v>
                </c:pt>
                <c:pt idx="12">
                  <c:v>519.50658606661352</c:v>
                </c:pt>
                <c:pt idx="13">
                  <c:v>519.39153325570078</c:v>
                </c:pt>
                <c:pt idx="14">
                  <c:v>518.26976834932054</c:v>
                </c:pt>
                <c:pt idx="15">
                  <c:v>518.22662354522799</c:v>
                </c:pt>
                <c:pt idx="16">
                  <c:v>518.06768991000808</c:v>
                </c:pt>
                <c:pt idx="17">
                  <c:v>516.61244359003808</c:v>
                </c:pt>
                <c:pt idx="18">
                  <c:v>516.61244359003808</c:v>
                </c:pt>
                <c:pt idx="19">
                  <c:v>515.15719727006604</c:v>
                </c:pt>
                <c:pt idx="20">
                  <c:v>515.15719727006604</c:v>
                </c:pt>
                <c:pt idx="21">
                  <c:v>515.01952644108792</c:v>
                </c:pt>
                <c:pt idx="22">
                  <c:v>514.91885523154292</c:v>
                </c:pt>
                <c:pt idx="23">
                  <c:v>514.70313121108563</c:v>
                </c:pt>
                <c:pt idx="24">
                  <c:v>513.94090633879887</c:v>
                </c:pt>
                <c:pt idx="25">
                  <c:v>513.70195095009581</c:v>
                </c:pt>
                <c:pt idx="26">
                  <c:v>513.70195095009581</c:v>
                </c:pt>
                <c:pt idx="27">
                  <c:v>513.42316868969999</c:v>
                </c:pt>
                <c:pt idx="28">
                  <c:v>512.99172064878451</c:v>
                </c:pt>
                <c:pt idx="29">
                  <c:v>512.24670463012353</c:v>
                </c:pt>
                <c:pt idx="30">
                  <c:v>512.24670463012353</c:v>
                </c:pt>
                <c:pt idx="31">
                  <c:v>512.24670463012353</c:v>
                </c:pt>
                <c:pt idx="32">
                  <c:v>512.24670463012353</c:v>
                </c:pt>
                <c:pt idx="33">
                  <c:v>511.69352118204858</c:v>
                </c:pt>
                <c:pt idx="34">
                  <c:v>510.79145831014921</c:v>
                </c:pt>
                <c:pt idx="35">
                  <c:v>509.72709713918874</c:v>
                </c:pt>
                <c:pt idx="36">
                  <c:v>509.33621199017676</c:v>
                </c:pt>
                <c:pt idx="37">
                  <c:v>508.80259733356343</c:v>
                </c:pt>
                <c:pt idx="38">
                  <c:v>508.50466102326266</c:v>
                </c:pt>
                <c:pt idx="39">
                  <c:v>507.88096567020631</c:v>
                </c:pt>
                <c:pt idx="40">
                  <c:v>507.35713540931926</c:v>
                </c:pt>
                <c:pt idx="41">
                  <c:v>507.35713540931926</c:v>
                </c:pt>
                <c:pt idx="42">
                  <c:v>506.42571935023273</c:v>
                </c:pt>
                <c:pt idx="43">
                  <c:v>506.42571935023273</c:v>
                </c:pt>
                <c:pt idx="44">
                  <c:v>506.42571935023273</c:v>
                </c:pt>
                <c:pt idx="45">
                  <c:v>506.05978879140531</c:v>
                </c:pt>
                <c:pt idx="46">
                  <c:v>505.91167348507514</c:v>
                </c:pt>
                <c:pt idx="47">
                  <c:v>505.54205114230632</c:v>
                </c:pt>
                <c:pt idx="48">
                  <c:v>504.97047303026244</c:v>
                </c:pt>
                <c:pt idx="49">
                  <c:v>504.90926068229658</c:v>
                </c:pt>
                <c:pt idx="50">
                  <c:v>504.30523342501459</c:v>
                </c:pt>
                <c:pt idx="51">
                  <c:v>504.27647022228575</c:v>
                </c:pt>
                <c:pt idx="52">
                  <c:v>503.84502218137209</c:v>
                </c:pt>
                <c:pt idx="53">
                  <c:v>503.51522671028948</c:v>
                </c:pt>
                <c:pt idx="54">
                  <c:v>503.51522671028948</c:v>
                </c:pt>
                <c:pt idx="55">
                  <c:v>503.51522671028948</c:v>
                </c:pt>
                <c:pt idx="56">
                  <c:v>503.48548214727356</c:v>
                </c:pt>
                <c:pt idx="57">
                  <c:v>502.39248044362171</c:v>
                </c:pt>
                <c:pt idx="58">
                  <c:v>502.30619083543871</c:v>
                </c:pt>
                <c:pt idx="59">
                  <c:v>502.27742763271078</c:v>
                </c:pt>
                <c:pt idx="60">
                  <c:v>502.19113802452699</c:v>
                </c:pt>
                <c:pt idx="61">
                  <c:v>502.05998039031994</c:v>
                </c:pt>
                <c:pt idx="62">
                  <c:v>502.05998039031994</c:v>
                </c:pt>
                <c:pt idx="63">
                  <c:v>502.05998039031994</c:v>
                </c:pt>
                <c:pt idx="64">
                  <c:v>502.05998039031994</c:v>
                </c:pt>
                <c:pt idx="65">
                  <c:v>502.05998039031994</c:v>
                </c:pt>
                <c:pt idx="66">
                  <c:v>501.18442592905865</c:v>
                </c:pt>
                <c:pt idx="67">
                  <c:v>500.60473407034732</c:v>
                </c:pt>
                <c:pt idx="68">
                  <c:v>500.60473407034732</c:v>
                </c:pt>
                <c:pt idx="69">
                  <c:v>500.60473407034732</c:v>
                </c:pt>
                <c:pt idx="70">
                  <c:v>500.60473407034732</c:v>
                </c:pt>
                <c:pt idx="71">
                  <c:v>500.4365826581361</c:v>
                </c:pt>
                <c:pt idx="72">
                  <c:v>499.96198981312966</c:v>
                </c:pt>
                <c:pt idx="73">
                  <c:v>499.1494877503747</c:v>
                </c:pt>
                <c:pt idx="74">
                  <c:v>499.1494877503747</c:v>
                </c:pt>
                <c:pt idx="75">
                  <c:v>499.1494877503747</c:v>
                </c:pt>
                <c:pt idx="76">
                  <c:v>499.1494877503747</c:v>
                </c:pt>
                <c:pt idx="77">
                  <c:v>499.1494877503747</c:v>
                </c:pt>
                <c:pt idx="78">
                  <c:v>499.1494877503747</c:v>
                </c:pt>
                <c:pt idx="79">
                  <c:v>499.11347533266218</c:v>
                </c:pt>
                <c:pt idx="80">
                  <c:v>498.68436386386225</c:v>
                </c:pt>
                <c:pt idx="81">
                  <c:v>497.69424143040277</c:v>
                </c:pt>
                <c:pt idx="82">
                  <c:v>497.69424143040277</c:v>
                </c:pt>
                <c:pt idx="83">
                  <c:v>497.69424143040277</c:v>
                </c:pt>
                <c:pt idx="84">
                  <c:v>497.69424143040277</c:v>
                </c:pt>
                <c:pt idx="85">
                  <c:v>497.69424143040277</c:v>
                </c:pt>
                <c:pt idx="86">
                  <c:v>497.69424143040277</c:v>
                </c:pt>
                <c:pt idx="87">
                  <c:v>496.23899511043066</c:v>
                </c:pt>
                <c:pt idx="88">
                  <c:v>496.23899511043066</c:v>
                </c:pt>
                <c:pt idx="89">
                  <c:v>495.79344001537464</c:v>
                </c:pt>
                <c:pt idx="90">
                  <c:v>495.79344001537464</c:v>
                </c:pt>
                <c:pt idx="91">
                  <c:v>495.79344001537464</c:v>
                </c:pt>
                <c:pt idx="92">
                  <c:v>495.79344001537464</c:v>
                </c:pt>
                <c:pt idx="93">
                  <c:v>494.78374879045884</c:v>
                </c:pt>
                <c:pt idx="94">
                  <c:v>494.78374879045884</c:v>
                </c:pt>
                <c:pt idx="95">
                  <c:v>494.78374879045884</c:v>
                </c:pt>
                <c:pt idx="96">
                  <c:v>494.78374879045884</c:v>
                </c:pt>
                <c:pt idx="97">
                  <c:v>494.34797809113172</c:v>
                </c:pt>
                <c:pt idx="98">
                  <c:v>494.34797809113172</c:v>
                </c:pt>
                <c:pt idx="99">
                  <c:v>494.34797809113172</c:v>
                </c:pt>
                <c:pt idx="100">
                  <c:v>494.34797809113172</c:v>
                </c:pt>
                <c:pt idx="101">
                  <c:v>493.60532201030492</c:v>
                </c:pt>
                <c:pt idx="102">
                  <c:v>493.31768998302772</c:v>
                </c:pt>
                <c:pt idx="103">
                  <c:v>492.90251616688829</c:v>
                </c:pt>
                <c:pt idx="104">
                  <c:v>492.90251616688829</c:v>
                </c:pt>
                <c:pt idx="105">
                  <c:v>492.31097788755773</c:v>
                </c:pt>
                <c:pt idx="106">
                  <c:v>492.10963546846375</c:v>
                </c:pt>
                <c:pt idx="107">
                  <c:v>491.87325615051469</c:v>
                </c:pt>
                <c:pt idx="108">
                  <c:v>491.87325615051469</c:v>
                </c:pt>
                <c:pt idx="109">
                  <c:v>491.73571383300344</c:v>
                </c:pt>
                <c:pt idx="110">
                  <c:v>491.63504262345793</c:v>
                </c:pt>
                <c:pt idx="111">
                  <c:v>491.18921298117669</c:v>
                </c:pt>
                <c:pt idx="112">
                  <c:v>491.13168657572231</c:v>
                </c:pt>
                <c:pt idx="113">
                  <c:v>490.4180098305431</c:v>
                </c:pt>
                <c:pt idx="114">
                  <c:v>490.4180098305431</c:v>
                </c:pt>
                <c:pt idx="115">
                  <c:v>490.0386848720683</c:v>
                </c:pt>
                <c:pt idx="116">
                  <c:v>489.90925045979355</c:v>
                </c:pt>
                <c:pt idx="117">
                  <c:v>489.88048725706591</c:v>
                </c:pt>
                <c:pt idx="118">
                  <c:v>489.59285522978871</c:v>
                </c:pt>
                <c:pt idx="119">
                  <c:v>489.56409202706197</c:v>
                </c:pt>
                <c:pt idx="120">
                  <c:v>488.96276351057105</c:v>
                </c:pt>
                <c:pt idx="121">
                  <c:v>488.96276351057105</c:v>
                </c:pt>
                <c:pt idx="122">
                  <c:v>488.96276351057105</c:v>
                </c:pt>
                <c:pt idx="123">
                  <c:v>488.96276351057105</c:v>
                </c:pt>
                <c:pt idx="124">
                  <c:v>488.96276351057105</c:v>
                </c:pt>
                <c:pt idx="125">
                  <c:v>488.96276351057105</c:v>
                </c:pt>
                <c:pt idx="126">
                  <c:v>488.6292879384103</c:v>
                </c:pt>
                <c:pt idx="127">
                  <c:v>488.56613039415925</c:v>
                </c:pt>
                <c:pt idx="128">
                  <c:v>488.56613039415925</c:v>
                </c:pt>
                <c:pt idx="129">
                  <c:v>488.56613039415925</c:v>
                </c:pt>
                <c:pt idx="130">
                  <c:v>487.50751719059895</c:v>
                </c:pt>
                <c:pt idx="131">
                  <c:v>487.50751719059895</c:v>
                </c:pt>
                <c:pt idx="132">
                  <c:v>487.50751719059895</c:v>
                </c:pt>
                <c:pt idx="133">
                  <c:v>487.50751719059895</c:v>
                </c:pt>
                <c:pt idx="134">
                  <c:v>487.50751719059895</c:v>
                </c:pt>
                <c:pt idx="135">
                  <c:v>487.50751719059895</c:v>
                </c:pt>
                <c:pt idx="136">
                  <c:v>487.50751719059895</c:v>
                </c:pt>
                <c:pt idx="137">
                  <c:v>487.50751719059895</c:v>
                </c:pt>
                <c:pt idx="138">
                  <c:v>487.12066846991632</c:v>
                </c:pt>
                <c:pt idx="139">
                  <c:v>487.12066846991632</c:v>
                </c:pt>
                <c:pt idx="140">
                  <c:v>487.12066846991632</c:v>
                </c:pt>
                <c:pt idx="141">
                  <c:v>487.12066846991632</c:v>
                </c:pt>
                <c:pt idx="142">
                  <c:v>486.7884429638367</c:v>
                </c:pt>
                <c:pt idx="143">
                  <c:v>486.0522708706273</c:v>
                </c:pt>
                <c:pt idx="144">
                  <c:v>486.0522708706273</c:v>
                </c:pt>
                <c:pt idx="145">
                  <c:v>486.0522708706273</c:v>
                </c:pt>
                <c:pt idx="146">
                  <c:v>486.0522708706273</c:v>
                </c:pt>
                <c:pt idx="147">
                  <c:v>486.0522708706273</c:v>
                </c:pt>
                <c:pt idx="148">
                  <c:v>486.0522708706273</c:v>
                </c:pt>
                <c:pt idx="149">
                  <c:v>486.0522708706273</c:v>
                </c:pt>
                <c:pt idx="150">
                  <c:v>485.59477005063644</c:v>
                </c:pt>
                <c:pt idx="151">
                  <c:v>485.04826919880986</c:v>
                </c:pt>
                <c:pt idx="152">
                  <c:v>484.99074279335446</c:v>
                </c:pt>
                <c:pt idx="153">
                  <c:v>484.76063717153266</c:v>
                </c:pt>
                <c:pt idx="154">
                  <c:v>484.7462555701689</c:v>
                </c:pt>
                <c:pt idx="155">
                  <c:v>484.59702455065525</c:v>
                </c:pt>
                <c:pt idx="156">
                  <c:v>484.59702455065525</c:v>
                </c:pt>
                <c:pt idx="157">
                  <c:v>484.59702455065525</c:v>
                </c:pt>
                <c:pt idx="158">
                  <c:v>484.59702455065525</c:v>
                </c:pt>
                <c:pt idx="159">
                  <c:v>484.22974462143031</c:v>
                </c:pt>
                <c:pt idx="160">
                  <c:v>484.22974462143031</c:v>
                </c:pt>
                <c:pt idx="161">
                  <c:v>483.14177823068326</c:v>
                </c:pt>
                <c:pt idx="162">
                  <c:v>483.14177823068326</c:v>
                </c:pt>
                <c:pt idx="163">
                  <c:v>483.14177823068326</c:v>
                </c:pt>
                <c:pt idx="164">
                  <c:v>483.14177823068326</c:v>
                </c:pt>
                <c:pt idx="165">
                  <c:v>482.784282697187</c:v>
                </c:pt>
                <c:pt idx="166">
                  <c:v>482.784282697187</c:v>
                </c:pt>
                <c:pt idx="167">
                  <c:v>482.784282697187</c:v>
                </c:pt>
                <c:pt idx="168">
                  <c:v>482.25823853422156</c:v>
                </c:pt>
                <c:pt idx="169">
                  <c:v>481.68653191071127</c:v>
                </c:pt>
                <c:pt idx="170">
                  <c:v>481.68653191071127</c:v>
                </c:pt>
                <c:pt idx="171">
                  <c:v>481.68653191071127</c:v>
                </c:pt>
                <c:pt idx="172">
                  <c:v>481.68653191071127</c:v>
                </c:pt>
                <c:pt idx="173">
                  <c:v>481.3388207729439</c:v>
                </c:pt>
                <c:pt idx="174">
                  <c:v>481.3388207729439</c:v>
                </c:pt>
                <c:pt idx="175">
                  <c:v>481.3388207729439</c:v>
                </c:pt>
                <c:pt idx="176">
                  <c:v>481.3388207729439</c:v>
                </c:pt>
                <c:pt idx="177">
                  <c:v>481.3388207729439</c:v>
                </c:pt>
                <c:pt idx="178">
                  <c:v>481.3388207729439</c:v>
                </c:pt>
                <c:pt idx="179">
                  <c:v>481.3388207729439</c:v>
                </c:pt>
                <c:pt idx="180">
                  <c:v>481.3388207729439</c:v>
                </c:pt>
                <c:pt idx="181">
                  <c:v>480.6331175801044</c:v>
                </c:pt>
                <c:pt idx="182">
                  <c:v>480.28795914737208</c:v>
                </c:pt>
                <c:pt idx="183">
                  <c:v>480.23128559073945</c:v>
                </c:pt>
                <c:pt idx="184">
                  <c:v>480.23128559073945</c:v>
                </c:pt>
                <c:pt idx="185">
                  <c:v>480.23128559073945</c:v>
                </c:pt>
                <c:pt idx="186">
                  <c:v>480.23128559073945</c:v>
                </c:pt>
                <c:pt idx="187">
                  <c:v>480.23128559073945</c:v>
                </c:pt>
                <c:pt idx="188">
                  <c:v>480.23128559073945</c:v>
                </c:pt>
                <c:pt idx="189">
                  <c:v>480.23128559073945</c:v>
                </c:pt>
                <c:pt idx="190">
                  <c:v>479.91403751191223</c:v>
                </c:pt>
                <c:pt idx="191">
                  <c:v>479.89335884869911</c:v>
                </c:pt>
                <c:pt idx="192">
                  <c:v>479.89335884869911</c:v>
                </c:pt>
                <c:pt idx="193">
                  <c:v>479.89335884869911</c:v>
                </c:pt>
                <c:pt idx="194">
                  <c:v>479.56887907918025</c:v>
                </c:pt>
                <c:pt idx="195">
                  <c:v>478.77603927076723</c:v>
                </c:pt>
                <c:pt idx="196">
                  <c:v>478.77603927076723</c:v>
                </c:pt>
                <c:pt idx="197">
                  <c:v>478.77603927076723</c:v>
                </c:pt>
                <c:pt idx="198">
                  <c:v>478.77603927076723</c:v>
                </c:pt>
                <c:pt idx="199">
                  <c:v>478.59093018643802</c:v>
                </c:pt>
                <c:pt idx="200">
                  <c:v>478.50464057825491</c:v>
                </c:pt>
                <c:pt idx="201">
                  <c:v>478.49025897688944</c:v>
                </c:pt>
                <c:pt idx="202">
                  <c:v>478.44789692445778</c:v>
                </c:pt>
                <c:pt idx="203">
                  <c:v>478.44789692445778</c:v>
                </c:pt>
                <c:pt idx="204">
                  <c:v>478.44789692445778</c:v>
                </c:pt>
                <c:pt idx="205">
                  <c:v>478.44789692445778</c:v>
                </c:pt>
                <c:pt idx="206">
                  <c:v>478.41835097007004</c:v>
                </c:pt>
                <c:pt idx="207">
                  <c:v>478.03004773324761</c:v>
                </c:pt>
                <c:pt idx="208">
                  <c:v>477.87185011824516</c:v>
                </c:pt>
                <c:pt idx="209">
                  <c:v>477.82870531415358</c:v>
                </c:pt>
                <c:pt idx="210">
                  <c:v>477.32079295079529</c:v>
                </c:pt>
                <c:pt idx="211">
                  <c:v>477.32079295079529</c:v>
                </c:pt>
                <c:pt idx="212">
                  <c:v>477.32079295079529</c:v>
                </c:pt>
                <c:pt idx="213">
                  <c:v>477.32079295079529</c:v>
                </c:pt>
                <c:pt idx="214">
                  <c:v>477.32079295079529</c:v>
                </c:pt>
                <c:pt idx="215">
                  <c:v>477.32079295079529</c:v>
                </c:pt>
                <c:pt idx="216">
                  <c:v>477.00243500021469</c:v>
                </c:pt>
                <c:pt idx="217">
                  <c:v>477.00243500021469</c:v>
                </c:pt>
                <c:pt idx="218">
                  <c:v>477.00243500021469</c:v>
                </c:pt>
                <c:pt idx="219">
                  <c:v>477.00243500021469</c:v>
                </c:pt>
                <c:pt idx="220">
                  <c:v>477.00243500021469</c:v>
                </c:pt>
                <c:pt idx="221">
                  <c:v>476.40492677913176</c:v>
                </c:pt>
                <c:pt idx="222">
                  <c:v>475.86554663082438</c:v>
                </c:pt>
                <c:pt idx="223">
                  <c:v>475.86554663082438</c:v>
                </c:pt>
                <c:pt idx="224">
                  <c:v>475.86554663082438</c:v>
                </c:pt>
                <c:pt idx="225">
                  <c:v>475.86554663082438</c:v>
                </c:pt>
                <c:pt idx="226">
                  <c:v>475.86554663082438</c:v>
                </c:pt>
                <c:pt idx="227">
                  <c:v>475.86554663082438</c:v>
                </c:pt>
                <c:pt idx="228">
                  <c:v>475.81528112321462</c:v>
                </c:pt>
                <c:pt idx="229">
                  <c:v>475.5569730759716</c:v>
                </c:pt>
                <c:pt idx="230">
                  <c:v>475.5569730759716</c:v>
                </c:pt>
                <c:pt idx="231">
                  <c:v>474.83733223047125</c:v>
                </c:pt>
                <c:pt idx="232">
                  <c:v>474.77980582501692</c:v>
                </c:pt>
                <c:pt idx="233">
                  <c:v>474.69351621683199</c:v>
                </c:pt>
                <c:pt idx="234">
                  <c:v>474.49217379773864</c:v>
                </c:pt>
                <c:pt idx="235">
                  <c:v>474.41030031085177</c:v>
                </c:pt>
                <c:pt idx="236">
                  <c:v>474.41030031085177</c:v>
                </c:pt>
                <c:pt idx="237">
                  <c:v>474.13263376364227</c:v>
                </c:pt>
                <c:pt idx="238">
                  <c:v>474.11151115172856</c:v>
                </c:pt>
                <c:pt idx="239">
                  <c:v>474.11151115172856</c:v>
                </c:pt>
                <c:pt idx="240">
                  <c:v>474.11151115172856</c:v>
                </c:pt>
                <c:pt idx="241">
                  <c:v>474.11151115172856</c:v>
                </c:pt>
                <c:pt idx="242">
                  <c:v>474.11151115172856</c:v>
                </c:pt>
                <c:pt idx="243">
                  <c:v>473.4998433036327</c:v>
                </c:pt>
                <c:pt idx="244">
                  <c:v>473.41355369544925</c:v>
                </c:pt>
                <c:pt idx="245">
                  <c:v>473.09715846544344</c:v>
                </c:pt>
                <c:pt idx="246">
                  <c:v>472.96250181449426</c:v>
                </c:pt>
                <c:pt idx="247">
                  <c:v>472.95505399087881</c:v>
                </c:pt>
                <c:pt idx="248">
                  <c:v>472.95505399087881</c:v>
                </c:pt>
                <c:pt idx="249">
                  <c:v>472.95505399087881</c:v>
                </c:pt>
                <c:pt idx="250">
                  <c:v>472.95505399087881</c:v>
                </c:pt>
                <c:pt idx="251">
                  <c:v>472.95505399087881</c:v>
                </c:pt>
                <c:pt idx="252">
                  <c:v>472.95505399087881</c:v>
                </c:pt>
                <c:pt idx="253">
                  <c:v>472.66604922748525</c:v>
                </c:pt>
                <c:pt idx="254">
                  <c:v>472.66604922748525</c:v>
                </c:pt>
                <c:pt idx="255">
                  <c:v>472.66604922748525</c:v>
                </c:pt>
                <c:pt idx="256">
                  <c:v>472.66604922748525</c:v>
                </c:pt>
                <c:pt idx="257">
                  <c:v>472.01853836315524</c:v>
                </c:pt>
                <c:pt idx="258">
                  <c:v>471.93224875497128</c:v>
                </c:pt>
                <c:pt idx="259">
                  <c:v>471.49980767090784</c:v>
                </c:pt>
                <c:pt idx="260">
                  <c:v>471.49980767090784</c:v>
                </c:pt>
                <c:pt idx="261">
                  <c:v>471.49980767090784</c:v>
                </c:pt>
                <c:pt idx="262">
                  <c:v>471.49980767090784</c:v>
                </c:pt>
                <c:pt idx="263">
                  <c:v>471.49980767090784</c:v>
                </c:pt>
                <c:pt idx="264">
                  <c:v>471.49980767090784</c:v>
                </c:pt>
                <c:pt idx="265">
                  <c:v>471.49980767090784</c:v>
                </c:pt>
                <c:pt idx="266">
                  <c:v>471.49980767090784</c:v>
                </c:pt>
                <c:pt idx="267">
                  <c:v>471.22058730324233</c:v>
                </c:pt>
                <c:pt idx="268">
                  <c:v>471.22058730324233</c:v>
                </c:pt>
                <c:pt idx="269">
                  <c:v>471.19878708541546</c:v>
                </c:pt>
                <c:pt idx="270">
                  <c:v>471.17002388268764</c:v>
                </c:pt>
                <c:pt idx="271">
                  <c:v>471.08373427450363</c:v>
                </c:pt>
                <c:pt idx="272">
                  <c:v>470.82486544995538</c:v>
                </c:pt>
                <c:pt idx="273">
                  <c:v>470.62352303086215</c:v>
                </c:pt>
                <c:pt idx="274">
                  <c:v>470.47970701722193</c:v>
                </c:pt>
                <c:pt idx="275">
                  <c:v>470.04456135093704</c:v>
                </c:pt>
                <c:pt idx="276">
                  <c:v>470.04456135093704</c:v>
                </c:pt>
                <c:pt idx="277">
                  <c:v>470.04456135093704</c:v>
                </c:pt>
                <c:pt idx="278">
                  <c:v>470.04456135093704</c:v>
                </c:pt>
                <c:pt idx="279">
                  <c:v>470.04456135093704</c:v>
                </c:pt>
                <c:pt idx="280">
                  <c:v>470.04456135093704</c:v>
                </c:pt>
                <c:pt idx="281">
                  <c:v>470.04456135093704</c:v>
                </c:pt>
                <c:pt idx="282">
                  <c:v>470.04456135093704</c:v>
                </c:pt>
                <c:pt idx="283">
                  <c:v>470.04456135093704</c:v>
                </c:pt>
                <c:pt idx="284">
                  <c:v>470.04456135093704</c:v>
                </c:pt>
                <c:pt idx="285">
                  <c:v>470.04456135093704</c:v>
                </c:pt>
                <c:pt idx="286">
                  <c:v>469.77512537899821</c:v>
                </c:pt>
                <c:pt idx="287">
                  <c:v>469.77512537899821</c:v>
                </c:pt>
                <c:pt idx="288">
                  <c:v>469.77512537899821</c:v>
                </c:pt>
                <c:pt idx="289">
                  <c:v>469.07031008356455</c:v>
                </c:pt>
                <c:pt idx="290">
                  <c:v>468.58931503096397</c:v>
                </c:pt>
                <c:pt idx="291">
                  <c:v>468.58931503096397</c:v>
                </c:pt>
                <c:pt idx="292">
                  <c:v>468.58931503096397</c:v>
                </c:pt>
                <c:pt idx="293">
                  <c:v>468.58931503096397</c:v>
                </c:pt>
                <c:pt idx="294">
                  <c:v>468.58931503096397</c:v>
                </c:pt>
                <c:pt idx="295">
                  <c:v>468.58931503096397</c:v>
                </c:pt>
                <c:pt idx="296">
                  <c:v>468.58931503096397</c:v>
                </c:pt>
                <c:pt idx="297">
                  <c:v>468.58931503096397</c:v>
                </c:pt>
                <c:pt idx="298">
                  <c:v>468.58931503096397</c:v>
                </c:pt>
                <c:pt idx="299">
                  <c:v>468.58931503096397</c:v>
                </c:pt>
                <c:pt idx="300">
                  <c:v>468.58931503096397</c:v>
                </c:pt>
                <c:pt idx="301">
                  <c:v>468.58931503096397</c:v>
                </c:pt>
                <c:pt idx="302">
                  <c:v>468.58931503096397</c:v>
                </c:pt>
                <c:pt idx="303">
                  <c:v>468.58931503096397</c:v>
                </c:pt>
                <c:pt idx="304">
                  <c:v>468.58133563719224</c:v>
                </c:pt>
                <c:pt idx="305">
                  <c:v>468.4806644276465</c:v>
                </c:pt>
                <c:pt idx="306">
                  <c:v>468.32966345475745</c:v>
                </c:pt>
                <c:pt idx="307">
                  <c:v>468.32966345475745</c:v>
                </c:pt>
                <c:pt idx="308">
                  <c:v>468.32966345475745</c:v>
                </c:pt>
                <c:pt idx="309">
                  <c:v>468.32966345475745</c:v>
                </c:pt>
                <c:pt idx="310">
                  <c:v>468.32966345475745</c:v>
                </c:pt>
                <c:pt idx="311">
                  <c:v>468.14988759627772</c:v>
                </c:pt>
                <c:pt idx="312">
                  <c:v>467.83349236627174</c:v>
                </c:pt>
                <c:pt idx="313">
                  <c:v>467.67529475126969</c:v>
                </c:pt>
                <c:pt idx="314">
                  <c:v>467.54586033899682</c:v>
                </c:pt>
                <c:pt idx="315">
                  <c:v>467.14317550080779</c:v>
                </c:pt>
                <c:pt idx="316">
                  <c:v>467.1340687109921</c:v>
                </c:pt>
                <c:pt idx="317">
                  <c:v>467.1340687109921</c:v>
                </c:pt>
                <c:pt idx="318">
                  <c:v>467.1340687109921</c:v>
                </c:pt>
                <c:pt idx="319">
                  <c:v>467.1340687109921</c:v>
                </c:pt>
                <c:pt idx="320">
                  <c:v>467.1340687109921</c:v>
                </c:pt>
                <c:pt idx="321">
                  <c:v>467.1340687109921</c:v>
                </c:pt>
                <c:pt idx="322">
                  <c:v>467.1340687109921</c:v>
                </c:pt>
                <c:pt idx="323">
                  <c:v>467.1340687109921</c:v>
                </c:pt>
                <c:pt idx="324">
                  <c:v>467.1340687109921</c:v>
                </c:pt>
                <c:pt idx="325">
                  <c:v>467.1340687109921</c:v>
                </c:pt>
                <c:pt idx="326">
                  <c:v>466.88420153051402</c:v>
                </c:pt>
                <c:pt idx="327">
                  <c:v>466.88420153051402</c:v>
                </c:pt>
                <c:pt idx="328">
                  <c:v>466.65420105443781</c:v>
                </c:pt>
                <c:pt idx="329">
                  <c:v>466.42409543261368</c:v>
                </c:pt>
                <c:pt idx="330">
                  <c:v>466.28027941897471</c:v>
                </c:pt>
                <c:pt idx="331">
                  <c:v>466.05017379715463</c:v>
                </c:pt>
                <c:pt idx="332">
                  <c:v>465.86321297942425</c:v>
                </c:pt>
                <c:pt idx="333">
                  <c:v>465.67882239102096</c:v>
                </c:pt>
                <c:pt idx="334">
                  <c:v>465.67882239102096</c:v>
                </c:pt>
                <c:pt idx="335">
                  <c:v>465.67882239102096</c:v>
                </c:pt>
                <c:pt idx="336">
                  <c:v>465.67882239102096</c:v>
                </c:pt>
                <c:pt idx="337">
                  <c:v>465.67882239102096</c:v>
                </c:pt>
                <c:pt idx="338">
                  <c:v>465.67882239102096</c:v>
                </c:pt>
                <c:pt idx="339">
                  <c:v>465.67882239102096</c:v>
                </c:pt>
                <c:pt idx="340">
                  <c:v>465.67882239102096</c:v>
                </c:pt>
                <c:pt idx="341">
                  <c:v>465.67882239102096</c:v>
                </c:pt>
                <c:pt idx="342">
                  <c:v>465.67882239102096</c:v>
                </c:pt>
                <c:pt idx="343">
                  <c:v>465.20165931668669</c:v>
                </c:pt>
                <c:pt idx="344">
                  <c:v>464.97155369486535</c:v>
                </c:pt>
                <c:pt idx="345">
                  <c:v>464.69830326895169</c:v>
                </c:pt>
                <c:pt idx="346">
                  <c:v>464.59763205940504</c:v>
                </c:pt>
                <c:pt idx="347">
                  <c:v>464.55448725531431</c:v>
                </c:pt>
                <c:pt idx="348">
                  <c:v>464.32438163349286</c:v>
                </c:pt>
                <c:pt idx="349">
                  <c:v>464.22357607104721</c:v>
                </c:pt>
                <c:pt idx="350">
                  <c:v>464.22357607104721</c:v>
                </c:pt>
                <c:pt idx="351">
                  <c:v>464.22357607104721</c:v>
                </c:pt>
                <c:pt idx="352">
                  <c:v>464.22357607104721</c:v>
                </c:pt>
                <c:pt idx="353">
                  <c:v>464.22357607104721</c:v>
                </c:pt>
                <c:pt idx="354">
                  <c:v>464.22357607104721</c:v>
                </c:pt>
                <c:pt idx="355">
                  <c:v>464.22357607104721</c:v>
                </c:pt>
                <c:pt idx="356">
                  <c:v>464.19494722121703</c:v>
                </c:pt>
                <c:pt idx="357">
                  <c:v>464.16618401848899</c:v>
                </c:pt>
                <c:pt idx="358">
                  <c:v>463.99327768202699</c:v>
                </c:pt>
                <c:pt idx="359">
                  <c:v>463.99327768202699</c:v>
                </c:pt>
                <c:pt idx="360">
                  <c:v>463.99327768202699</c:v>
                </c:pt>
                <c:pt idx="361">
                  <c:v>463.99327768202699</c:v>
                </c:pt>
                <c:pt idx="362">
                  <c:v>463.95045999803125</c:v>
                </c:pt>
                <c:pt idx="363">
                  <c:v>463.69159117348204</c:v>
                </c:pt>
                <c:pt idx="364">
                  <c:v>463.50463035575285</c:v>
                </c:pt>
                <c:pt idx="365">
                  <c:v>463.36624979299393</c:v>
                </c:pt>
                <c:pt idx="366">
                  <c:v>463.32325394537366</c:v>
                </c:pt>
                <c:pt idx="367">
                  <c:v>463.30328793665791</c:v>
                </c:pt>
                <c:pt idx="368">
                  <c:v>463.30328793665791</c:v>
                </c:pt>
                <c:pt idx="369">
                  <c:v>463.18823512574738</c:v>
                </c:pt>
                <c:pt idx="370">
                  <c:v>463.18823512574738</c:v>
                </c:pt>
                <c:pt idx="371">
                  <c:v>462.76832975107425</c:v>
                </c:pt>
                <c:pt idx="372">
                  <c:v>462.76832975107425</c:v>
                </c:pt>
                <c:pt idx="373">
                  <c:v>462.76832975107425</c:v>
                </c:pt>
                <c:pt idx="374">
                  <c:v>462.76832975107425</c:v>
                </c:pt>
                <c:pt idx="375">
                  <c:v>462.76832975107425</c:v>
                </c:pt>
                <c:pt idx="376">
                  <c:v>462.76832975107425</c:v>
                </c:pt>
                <c:pt idx="377">
                  <c:v>462.76832975107425</c:v>
                </c:pt>
                <c:pt idx="378">
                  <c:v>462.76832975107425</c:v>
                </c:pt>
                <c:pt idx="379">
                  <c:v>462.76832975107425</c:v>
                </c:pt>
                <c:pt idx="380">
                  <c:v>462.76832975107425</c:v>
                </c:pt>
                <c:pt idx="381">
                  <c:v>462.76832975107425</c:v>
                </c:pt>
                <c:pt idx="382">
                  <c:v>462.76832975107425</c:v>
                </c:pt>
                <c:pt idx="383">
                  <c:v>462.76832975107425</c:v>
                </c:pt>
                <c:pt idx="384">
                  <c:v>462.54781575778395</c:v>
                </c:pt>
                <c:pt idx="385">
                  <c:v>462.54781575778395</c:v>
                </c:pt>
                <c:pt idx="386">
                  <c:v>462.54781575778395</c:v>
                </c:pt>
                <c:pt idx="387">
                  <c:v>462.54781575778395</c:v>
                </c:pt>
                <c:pt idx="388">
                  <c:v>462.54781575778395</c:v>
                </c:pt>
                <c:pt idx="389">
                  <c:v>462.54781575778395</c:v>
                </c:pt>
                <c:pt idx="390">
                  <c:v>462.54781575778395</c:v>
                </c:pt>
                <c:pt idx="391">
                  <c:v>462.54781575778395</c:v>
                </c:pt>
                <c:pt idx="392">
                  <c:v>462.54781575778395</c:v>
                </c:pt>
                <c:pt idx="393">
                  <c:v>462.54781575778395</c:v>
                </c:pt>
                <c:pt idx="394">
                  <c:v>462.54106306437342</c:v>
                </c:pt>
                <c:pt idx="395">
                  <c:v>461.73569338799729</c:v>
                </c:pt>
                <c:pt idx="396">
                  <c:v>461.31308343110425</c:v>
                </c:pt>
                <c:pt idx="397">
                  <c:v>461.31308343110425</c:v>
                </c:pt>
                <c:pt idx="398">
                  <c:v>461.31308343110425</c:v>
                </c:pt>
                <c:pt idx="399">
                  <c:v>461.31308343110425</c:v>
                </c:pt>
                <c:pt idx="400">
                  <c:v>461.31308343110425</c:v>
                </c:pt>
                <c:pt idx="401">
                  <c:v>461.31308343110425</c:v>
                </c:pt>
                <c:pt idx="402">
                  <c:v>461.31308343110425</c:v>
                </c:pt>
                <c:pt idx="403">
                  <c:v>461.10235383354217</c:v>
                </c:pt>
                <c:pt idx="404">
                  <c:v>461.10235383354217</c:v>
                </c:pt>
                <c:pt idx="405">
                  <c:v>461.10235383354217</c:v>
                </c:pt>
                <c:pt idx="406">
                  <c:v>461.10235383354217</c:v>
                </c:pt>
                <c:pt idx="407">
                  <c:v>461.10235383354217</c:v>
                </c:pt>
                <c:pt idx="408">
                  <c:v>460.90156050889323</c:v>
                </c:pt>
                <c:pt idx="409">
                  <c:v>460.24000684615635</c:v>
                </c:pt>
                <c:pt idx="410">
                  <c:v>459.85783711113237</c:v>
                </c:pt>
                <c:pt idx="411">
                  <c:v>459.85783711113237</c:v>
                </c:pt>
                <c:pt idx="412">
                  <c:v>459.85783711113237</c:v>
                </c:pt>
                <c:pt idx="413">
                  <c:v>459.85783711113237</c:v>
                </c:pt>
                <c:pt idx="414">
                  <c:v>459.85783711113237</c:v>
                </c:pt>
                <c:pt idx="415">
                  <c:v>459.76541400114894</c:v>
                </c:pt>
                <c:pt idx="416">
                  <c:v>459.65689190929783</c:v>
                </c:pt>
                <c:pt idx="417">
                  <c:v>459.65689190929783</c:v>
                </c:pt>
                <c:pt idx="418">
                  <c:v>459.65689190929783</c:v>
                </c:pt>
                <c:pt idx="419">
                  <c:v>459.65689190929783</c:v>
                </c:pt>
                <c:pt idx="420">
                  <c:v>459.65689190929783</c:v>
                </c:pt>
                <c:pt idx="421">
                  <c:v>459.65689190929783</c:v>
                </c:pt>
                <c:pt idx="422">
                  <c:v>459.57845318341901</c:v>
                </c:pt>
                <c:pt idx="423">
                  <c:v>458.54297788522132</c:v>
                </c:pt>
                <c:pt idx="424">
                  <c:v>458.40259079116043</c:v>
                </c:pt>
                <c:pt idx="425">
                  <c:v>458.40259079116043</c:v>
                </c:pt>
                <c:pt idx="426">
                  <c:v>458.40259079116043</c:v>
                </c:pt>
                <c:pt idx="427">
                  <c:v>458.40259079116043</c:v>
                </c:pt>
                <c:pt idx="428">
                  <c:v>458.40259079116043</c:v>
                </c:pt>
                <c:pt idx="429">
                  <c:v>458.40259079116043</c:v>
                </c:pt>
                <c:pt idx="430">
                  <c:v>458.40259079116043</c:v>
                </c:pt>
                <c:pt idx="431">
                  <c:v>458.28410906067046</c:v>
                </c:pt>
                <c:pt idx="432">
                  <c:v>458.21142998505394</c:v>
                </c:pt>
                <c:pt idx="433">
                  <c:v>458.21142998505394</c:v>
                </c:pt>
                <c:pt idx="434">
                  <c:v>458.21142998505394</c:v>
                </c:pt>
                <c:pt idx="435">
                  <c:v>458.21142998505394</c:v>
                </c:pt>
                <c:pt idx="436">
                  <c:v>458.21142998505394</c:v>
                </c:pt>
                <c:pt idx="437">
                  <c:v>458.21142998505394</c:v>
                </c:pt>
                <c:pt idx="438">
                  <c:v>458.21142998505394</c:v>
                </c:pt>
                <c:pt idx="439">
                  <c:v>458.21142998505394</c:v>
                </c:pt>
                <c:pt idx="440">
                  <c:v>458.21142998505394</c:v>
                </c:pt>
                <c:pt idx="441">
                  <c:v>457.98209543203069</c:v>
                </c:pt>
                <c:pt idx="442">
                  <c:v>457.50750258702345</c:v>
                </c:pt>
                <c:pt idx="443">
                  <c:v>457.46435778293164</c:v>
                </c:pt>
                <c:pt idx="444">
                  <c:v>457.23425216111013</c:v>
                </c:pt>
                <c:pt idx="445">
                  <c:v>456.94734447118753</c:v>
                </c:pt>
                <c:pt idx="446">
                  <c:v>456.94734447118753</c:v>
                </c:pt>
                <c:pt idx="447">
                  <c:v>456.94734447118753</c:v>
                </c:pt>
                <c:pt idx="448">
                  <c:v>456.94734447118753</c:v>
                </c:pt>
                <c:pt idx="449">
                  <c:v>456.94734447118753</c:v>
                </c:pt>
                <c:pt idx="450">
                  <c:v>456.94734447118753</c:v>
                </c:pt>
                <c:pt idx="451">
                  <c:v>456.94734447118753</c:v>
                </c:pt>
                <c:pt idx="452">
                  <c:v>456.94734447118753</c:v>
                </c:pt>
                <c:pt idx="453">
                  <c:v>456.7659680608117</c:v>
                </c:pt>
                <c:pt idx="454">
                  <c:v>456.7659680608117</c:v>
                </c:pt>
                <c:pt idx="455">
                  <c:v>456.7659680608117</c:v>
                </c:pt>
                <c:pt idx="456">
                  <c:v>456.7659680608117</c:v>
                </c:pt>
                <c:pt idx="457">
                  <c:v>456.37135607927758</c:v>
                </c:pt>
                <c:pt idx="458">
                  <c:v>456.2706848697328</c:v>
                </c:pt>
                <c:pt idx="459">
                  <c:v>456.18439526154862</c:v>
                </c:pt>
                <c:pt idx="460">
                  <c:v>455.9542896397287</c:v>
                </c:pt>
                <c:pt idx="461">
                  <c:v>455.91114483563524</c:v>
                </c:pt>
                <c:pt idx="462">
                  <c:v>455.81047362608831</c:v>
                </c:pt>
                <c:pt idx="463">
                  <c:v>455.71158989420883</c:v>
                </c:pt>
                <c:pt idx="464">
                  <c:v>455.49209815121623</c:v>
                </c:pt>
                <c:pt idx="465">
                  <c:v>455.49209815121623</c:v>
                </c:pt>
                <c:pt idx="466">
                  <c:v>455.49209815121623</c:v>
                </c:pt>
                <c:pt idx="467">
                  <c:v>455.49209815121623</c:v>
                </c:pt>
                <c:pt idx="468">
                  <c:v>455.49209815121623</c:v>
                </c:pt>
                <c:pt idx="469">
                  <c:v>455.49209815121623</c:v>
                </c:pt>
                <c:pt idx="470">
                  <c:v>455.49209815121623</c:v>
                </c:pt>
                <c:pt idx="471">
                  <c:v>455.49209815121623</c:v>
                </c:pt>
                <c:pt idx="472">
                  <c:v>455.49209815121623</c:v>
                </c:pt>
                <c:pt idx="473">
                  <c:v>455.49209815121623</c:v>
                </c:pt>
                <c:pt idx="474">
                  <c:v>455.49209815121623</c:v>
                </c:pt>
                <c:pt idx="475">
                  <c:v>455.49209815121623</c:v>
                </c:pt>
                <c:pt idx="476">
                  <c:v>455.32050613656872</c:v>
                </c:pt>
                <c:pt idx="477">
                  <c:v>455.32050613656872</c:v>
                </c:pt>
                <c:pt idx="478">
                  <c:v>454.93319594289068</c:v>
                </c:pt>
                <c:pt idx="479">
                  <c:v>454.80376153061832</c:v>
                </c:pt>
                <c:pt idx="480">
                  <c:v>454.63118231425204</c:v>
                </c:pt>
                <c:pt idx="481">
                  <c:v>454.47298469924971</c:v>
                </c:pt>
                <c:pt idx="482">
                  <c:v>454.42983989515801</c:v>
                </c:pt>
                <c:pt idx="483">
                  <c:v>454.35793188833878</c:v>
                </c:pt>
                <c:pt idx="484">
                  <c:v>454.28602388151899</c:v>
                </c:pt>
                <c:pt idx="485">
                  <c:v>454.21411587470016</c:v>
                </c:pt>
                <c:pt idx="486">
                  <c:v>454.03685183124429</c:v>
                </c:pt>
                <c:pt idx="487">
                  <c:v>454.03685183124429</c:v>
                </c:pt>
                <c:pt idx="488">
                  <c:v>454.03685183124429</c:v>
                </c:pt>
                <c:pt idx="489">
                  <c:v>454.03685183124429</c:v>
                </c:pt>
                <c:pt idx="490">
                  <c:v>454.03685183124429</c:v>
                </c:pt>
                <c:pt idx="491">
                  <c:v>454.03685183124429</c:v>
                </c:pt>
                <c:pt idx="492">
                  <c:v>454.03685183124429</c:v>
                </c:pt>
                <c:pt idx="493">
                  <c:v>454.03685183124429</c:v>
                </c:pt>
                <c:pt idx="494">
                  <c:v>454.03685183124429</c:v>
                </c:pt>
                <c:pt idx="495">
                  <c:v>454.03685183124429</c:v>
                </c:pt>
                <c:pt idx="496">
                  <c:v>454.03685183124429</c:v>
                </c:pt>
                <c:pt idx="497">
                  <c:v>454.03685183124429</c:v>
                </c:pt>
                <c:pt idx="498">
                  <c:v>453.94086544878689</c:v>
                </c:pt>
                <c:pt idx="499">
                  <c:v>453.87504421232552</c:v>
                </c:pt>
                <c:pt idx="500">
                  <c:v>453.87504421232552</c:v>
                </c:pt>
                <c:pt idx="501">
                  <c:v>453.63885182014587</c:v>
                </c:pt>
                <c:pt idx="502">
                  <c:v>453.50941740787113</c:v>
                </c:pt>
                <c:pt idx="503">
                  <c:v>453.49503580650634</c:v>
                </c:pt>
                <c:pt idx="504">
                  <c:v>453.45189100241566</c:v>
                </c:pt>
                <c:pt idx="505">
                  <c:v>453.27931178604899</c:v>
                </c:pt>
                <c:pt idx="506">
                  <c:v>453.23616698195667</c:v>
                </c:pt>
                <c:pt idx="507">
                  <c:v>453.06358776559159</c:v>
                </c:pt>
                <c:pt idx="508">
                  <c:v>453.06358776559159</c:v>
                </c:pt>
                <c:pt idx="509">
                  <c:v>452.8766269478615</c:v>
                </c:pt>
                <c:pt idx="510">
                  <c:v>452.8766269478615</c:v>
                </c:pt>
                <c:pt idx="511">
                  <c:v>452.83643790749295</c:v>
                </c:pt>
                <c:pt idx="512">
                  <c:v>452.80471894104193</c:v>
                </c:pt>
                <c:pt idx="513">
                  <c:v>452.71842933285905</c:v>
                </c:pt>
                <c:pt idx="514">
                  <c:v>452.58160551127156</c:v>
                </c:pt>
                <c:pt idx="515">
                  <c:v>452.58160551127156</c:v>
                </c:pt>
                <c:pt idx="516">
                  <c:v>452.58160551127156</c:v>
                </c:pt>
                <c:pt idx="517">
                  <c:v>452.58160551127156</c:v>
                </c:pt>
                <c:pt idx="518">
                  <c:v>452.58160551127156</c:v>
                </c:pt>
                <c:pt idx="519">
                  <c:v>452.58160551127156</c:v>
                </c:pt>
                <c:pt idx="520">
                  <c:v>452.58160551127156</c:v>
                </c:pt>
                <c:pt idx="521">
                  <c:v>452.58160551127156</c:v>
                </c:pt>
                <c:pt idx="522">
                  <c:v>452.58160551127156</c:v>
                </c:pt>
                <c:pt idx="523">
                  <c:v>452.58160551127156</c:v>
                </c:pt>
                <c:pt idx="524">
                  <c:v>452.58160551127156</c:v>
                </c:pt>
                <c:pt idx="525">
                  <c:v>452.58160551127156</c:v>
                </c:pt>
                <c:pt idx="526">
                  <c:v>452.58160551127156</c:v>
                </c:pt>
                <c:pt idx="527">
                  <c:v>452.58160551127156</c:v>
                </c:pt>
                <c:pt idx="528">
                  <c:v>452.42958228808169</c:v>
                </c:pt>
                <c:pt idx="529">
                  <c:v>452.42958228808169</c:v>
                </c:pt>
                <c:pt idx="530">
                  <c:v>452.42958228808169</c:v>
                </c:pt>
                <c:pt idx="531">
                  <c:v>452.42958228808169</c:v>
                </c:pt>
                <c:pt idx="532">
                  <c:v>452.42958228808169</c:v>
                </c:pt>
                <c:pt idx="533">
                  <c:v>452.42958228808169</c:v>
                </c:pt>
                <c:pt idx="534">
                  <c:v>452.42958228808169</c:v>
                </c:pt>
                <c:pt idx="535">
                  <c:v>452.30136289330738</c:v>
                </c:pt>
                <c:pt idx="536">
                  <c:v>452.27259969057923</c:v>
                </c:pt>
                <c:pt idx="537">
                  <c:v>451.97058606193849</c:v>
                </c:pt>
                <c:pt idx="538">
                  <c:v>451.85769458023378</c:v>
                </c:pt>
                <c:pt idx="539">
                  <c:v>451.66857243329724</c:v>
                </c:pt>
                <c:pt idx="540">
                  <c:v>451.63980923056971</c:v>
                </c:pt>
                <c:pt idx="541">
                  <c:v>451.12635919130065</c:v>
                </c:pt>
                <c:pt idx="542">
                  <c:v>451.12635919130065</c:v>
                </c:pt>
                <c:pt idx="543">
                  <c:v>451.12635919130065</c:v>
                </c:pt>
                <c:pt idx="544">
                  <c:v>451.12635919130065</c:v>
                </c:pt>
                <c:pt idx="545">
                  <c:v>451.12635919130065</c:v>
                </c:pt>
                <c:pt idx="546">
                  <c:v>451.12635919130065</c:v>
                </c:pt>
                <c:pt idx="547">
                  <c:v>450.98412036383934</c:v>
                </c:pt>
                <c:pt idx="548">
                  <c:v>450.98412036383934</c:v>
                </c:pt>
                <c:pt idx="549">
                  <c:v>450.98412036383934</c:v>
                </c:pt>
                <c:pt idx="550">
                  <c:v>450.98412036383934</c:v>
                </c:pt>
                <c:pt idx="551">
                  <c:v>450.98412036383934</c:v>
                </c:pt>
                <c:pt idx="552">
                  <c:v>450.37422831055113</c:v>
                </c:pt>
                <c:pt idx="553">
                  <c:v>450.08659628327177</c:v>
                </c:pt>
                <c:pt idx="554">
                  <c:v>450.02906987781773</c:v>
                </c:pt>
                <c:pt idx="555">
                  <c:v>449.96128592078026</c:v>
                </c:pt>
                <c:pt idx="556">
                  <c:v>449.96128592078026</c:v>
                </c:pt>
                <c:pt idx="557">
                  <c:v>449.94278026963457</c:v>
                </c:pt>
                <c:pt idx="558">
                  <c:v>449.72705624917546</c:v>
                </c:pt>
                <c:pt idx="559">
                  <c:v>449.67111287132866</c:v>
                </c:pt>
                <c:pt idx="560">
                  <c:v>449.67111287132866</c:v>
                </c:pt>
                <c:pt idx="561">
                  <c:v>449.67111287132866</c:v>
                </c:pt>
                <c:pt idx="562">
                  <c:v>449.67111287132866</c:v>
                </c:pt>
                <c:pt idx="563">
                  <c:v>449.67111287132866</c:v>
                </c:pt>
                <c:pt idx="564">
                  <c:v>449.67111287132866</c:v>
                </c:pt>
                <c:pt idx="565">
                  <c:v>449.67111287132866</c:v>
                </c:pt>
                <c:pt idx="566">
                  <c:v>449.67111287132866</c:v>
                </c:pt>
                <c:pt idx="567">
                  <c:v>449.67111287132866</c:v>
                </c:pt>
                <c:pt idx="568">
                  <c:v>449.67111287132866</c:v>
                </c:pt>
                <c:pt idx="569">
                  <c:v>449.67111287132866</c:v>
                </c:pt>
                <c:pt idx="570">
                  <c:v>449.67111287132866</c:v>
                </c:pt>
                <c:pt idx="571">
                  <c:v>449.67111287132866</c:v>
                </c:pt>
                <c:pt idx="572">
                  <c:v>449.65514824235743</c:v>
                </c:pt>
                <c:pt idx="573">
                  <c:v>449.53865843959625</c:v>
                </c:pt>
                <c:pt idx="574">
                  <c:v>449.53865843959625</c:v>
                </c:pt>
                <c:pt idx="575">
                  <c:v>449.53865843959625</c:v>
                </c:pt>
                <c:pt idx="576">
                  <c:v>449.53865843959625</c:v>
                </c:pt>
                <c:pt idx="577">
                  <c:v>449.53865843959625</c:v>
                </c:pt>
                <c:pt idx="578">
                  <c:v>449.13741059325872</c:v>
                </c:pt>
                <c:pt idx="579">
                  <c:v>449.07988418780445</c:v>
                </c:pt>
                <c:pt idx="580">
                  <c:v>448.95044977552845</c:v>
                </c:pt>
                <c:pt idx="581">
                  <c:v>448.89292337007305</c:v>
                </c:pt>
                <c:pt idx="582">
                  <c:v>448.53338333597662</c:v>
                </c:pt>
                <c:pt idx="583">
                  <c:v>448.21586655135678</c:v>
                </c:pt>
                <c:pt idx="584">
                  <c:v>448.21586655135678</c:v>
                </c:pt>
                <c:pt idx="585">
                  <c:v>448.21586655135678</c:v>
                </c:pt>
                <c:pt idx="586">
                  <c:v>448.21586655135678</c:v>
                </c:pt>
                <c:pt idx="587">
                  <c:v>448.21586655135678</c:v>
                </c:pt>
                <c:pt idx="588">
                  <c:v>448.21586655135678</c:v>
                </c:pt>
                <c:pt idx="589">
                  <c:v>448.21586655135678</c:v>
                </c:pt>
                <c:pt idx="590">
                  <c:v>448.21586655135678</c:v>
                </c:pt>
                <c:pt idx="591">
                  <c:v>448.21586655135678</c:v>
                </c:pt>
                <c:pt idx="592">
                  <c:v>448.21586655135678</c:v>
                </c:pt>
                <c:pt idx="593">
                  <c:v>448.09319651535321</c:v>
                </c:pt>
                <c:pt idx="594">
                  <c:v>448.09319651535321</c:v>
                </c:pt>
                <c:pt idx="595">
                  <c:v>448.09319651535321</c:v>
                </c:pt>
                <c:pt idx="596">
                  <c:v>447.92935607869265</c:v>
                </c:pt>
                <c:pt idx="597">
                  <c:v>447.81430326778366</c:v>
                </c:pt>
                <c:pt idx="598">
                  <c:v>447.46914483505196</c:v>
                </c:pt>
                <c:pt idx="599">
                  <c:v>447.19589440913785</c:v>
                </c:pt>
                <c:pt idx="600">
                  <c:v>447.08613393406603</c:v>
                </c:pt>
                <c:pt idx="601">
                  <c:v>447.08613393406603</c:v>
                </c:pt>
                <c:pt idx="602">
                  <c:v>446.76062023138491</c:v>
                </c:pt>
                <c:pt idx="603">
                  <c:v>446.76062023138491</c:v>
                </c:pt>
                <c:pt idx="604">
                  <c:v>446.76062023138491</c:v>
                </c:pt>
                <c:pt idx="605">
                  <c:v>446.76062023138491</c:v>
                </c:pt>
                <c:pt idx="606">
                  <c:v>446.76062023138491</c:v>
                </c:pt>
                <c:pt idx="607">
                  <c:v>446.76062023138491</c:v>
                </c:pt>
                <c:pt idx="608">
                  <c:v>446.76062023138491</c:v>
                </c:pt>
                <c:pt idx="609">
                  <c:v>446.76062023138491</c:v>
                </c:pt>
                <c:pt idx="610">
                  <c:v>446.64773459111012</c:v>
                </c:pt>
                <c:pt idx="611">
                  <c:v>446.64773459111012</c:v>
                </c:pt>
                <c:pt idx="612">
                  <c:v>445.9446950904823</c:v>
                </c:pt>
                <c:pt idx="613">
                  <c:v>445.64268146184276</c:v>
                </c:pt>
                <c:pt idx="614">
                  <c:v>445.58515505638451</c:v>
                </c:pt>
                <c:pt idx="615">
                  <c:v>445.30537391141269</c:v>
                </c:pt>
                <c:pt idx="616">
                  <c:v>445.30537391141269</c:v>
                </c:pt>
                <c:pt idx="617">
                  <c:v>445.30537391141269</c:v>
                </c:pt>
                <c:pt idx="618">
                  <c:v>445.30537391141269</c:v>
                </c:pt>
                <c:pt idx="619">
                  <c:v>445.30537391141269</c:v>
                </c:pt>
                <c:pt idx="620">
                  <c:v>445.30537391141269</c:v>
                </c:pt>
                <c:pt idx="621">
                  <c:v>445.30537391141269</c:v>
                </c:pt>
                <c:pt idx="622">
                  <c:v>445.30537391141269</c:v>
                </c:pt>
                <c:pt idx="623">
                  <c:v>445.30537391141269</c:v>
                </c:pt>
                <c:pt idx="624">
                  <c:v>445.30537391141269</c:v>
                </c:pt>
                <c:pt idx="625">
                  <c:v>445.20227266686732</c:v>
                </c:pt>
                <c:pt idx="626">
                  <c:v>444.79416698137288</c:v>
                </c:pt>
                <c:pt idx="627">
                  <c:v>444.59282456227862</c:v>
                </c:pt>
                <c:pt idx="628">
                  <c:v>444.50653495409523</c:v>
                </c:pt>
                <c:pt idx="629">
                  <c:v>444.36271894045763</c:v>
                </c:pt>
                <c:pt idx="630">
                  <c:v>444.21890292681923</c:v>
                </c:pt>
                <c:pt idx="631">
                  <c:v>444.21890292681923</c:v>
                </c:pt>
                <c:pt idx="632">
                  <c:v>443.85012759144132</c:v>
                </c:pt>
                <c:pt idx="633">
                  <c:v>443.85012759144132</c:v>
                </c:pt>
                <c:pt idx="634">
                  <c:v>443.85012759144132</c:v>
                </c:pt>
                <c:pt idx="635">
                  <c:v>443.85012759144132</c:v>
                </c:pt>
                <c:pt idx="636">
                  <c:v>443.85012759144132</c:v>
                </c:pt>
                <c:pt idx="637">
                  <c:v>443.85012759144132</c:v>
                </c:pt>
                <c:pt idx="638">
                  <c:v>443.85012759144132</c:v>
                </c:pt>
                <c:pt idx="639">
                  <c:v>443.85012759144132</c:v>
                </c:pt>
                <c:pt idx="640">
                  <c:v>443.85012759144132</c:v>
                </c:pt>
                <c:pt idx="641">
                  <c:v>443.85012759144132</c:v>
                </c:pt>
                <c:pt idx="642">
                  <c:v>443.75681074262286</c:v>
                </c:pt>
                <c:pt idx="643">
                  <c:v>443.75681074262286</c:v>
                </c:pt>
                <c:pt idx="644">
                  <c:v>443.75681074262286</c:v>
                </c:pt>
                <c:pt idx="645">
                  <c:v>443.75681074262286</c:v>
                </c:pt>
                <c:pt idx="646">
                  <c:v>443.75681074262286</c:v>
                </c:pt>
                <c:pt idx="647">
                  <c:v>443.64363887226517</c:v>
                </c:pt>
                <c:pt idx="648">
                  <c:v>443.48544125726193</c:v>
                </c:pt>
                <c:pt idx="649">
                  <c:v>443.44484039606238</c:v>
                </c:pt>
                <c:pt idx="650">
                  <c:v>443.38751259923464</c:v>
                </c:pt>
                <c:pt idx="651">
                  <c:v>443.22657243271323</c:v>
                </c:pt>
                <c:pt idx="652">
                  <c:v>443.01084841225543</c:v>
                </c:pt>
                <c:pt idx="653">
                  <c:v>442.77340595399369</c:v>
                </c:pt>
                <c:pt idx="654">
                  <c:v>442.44996595906508</c:v>
                </c:pt>
                <c:pt idx="655">
                  <c:v>442.39488127146996</c:v>
                </c:pt>
                <c:pt idx="656">
                  <c:v>442.39488127146996</c:v>
                </c:pt>
                <c:pt idx="657">
                  <c:v>442.39488127146996</c:v>
                </c:pt>
                <c:pt idx="658">
                  <c:v>442.39488127146996</c:v>
                </c:pt>
                <c:pt idx="659">
                  <c:v>442.39488127146996</c:v>
                </c:pt>
                <c:pt idx="660">
                  <c:v>442.3205315467892</c:v>
                </c:pt>
                <c:pt idx="661">
                  <c:v>442.31134881838005</c:v>
                </c:pt>
                <c:pt idx="662">
                  <c:v>442.31134881838005</c:v>
                </c:pt>
                <c:pt idx="663">
                  <c:v>442.31134881838005</c:v>
                </c:pt>
                <c:pt idx="664">
                  <c:v>442.31134881838005</c:v>
                </c:pt>
                <c:pt idx="665">
                  <c:v>442.31134881838005</c:v>
                </c:pt>
                <c:pt idx="666">
                  <c:v>442.31134881838005</c:v>
                </c:pt>
                <c:pt idx="667">
                  <c:v>442.31134881838005</c:v>
                </c:pt>
                <c:pt idx="668">
                  <c:v>442.31134881838005</c:v>
                </c:pt>
                <c:pt idx="669">
                  <c:v>442.23424193860694</c:v>
                </c:pt>
                <c:pt idx="670">
                  <c:v>442.1910971345157</c:v>
                </c:pt>
                <c:pt idx="671">
                  <c:v>442.15496496748227</c:v>
                </c:pt>
                <c:pt idx="672">
                  <c:v>442.13357072906012</c:v>
                </c:pt>
                <c:pt idx="673">
                  <c:v>442.09042592496871</c:v>
                </c:pt>
                <c:pt idx="674">
                  <c:v>441.93222830996632</c:v>
                </c:pt>
                <c:pt idx="675">
                  <c:v>441.81099818652802</c:v>
                </c:pt>
                <c:pt idx="676">
                  <c:v>441.6302146813253</c:v>
                </c:pt>
                <c:pt idx="677">
                  <c:v>441.52435920239827</c:v>
                </c:pt>
                <c:pt idx="678">
                  <c:v>441.44325386359503</c:v>
                </c:pt>
                <c:pt idx="679">
                  <c:v>441.33582996063723</c:v>
                </c:pt>
                <c:pt idx="680">
                  <c:v>441.31381945132023</c:v>
                </c:pt>
                <c:pt idx="681">
                  <c:v>441.29943784995646</c:v>
                </c:pt>
                <c:pt idx="682">
                  <c:v>441.28505624859065</c:v>
                </c:pt>
                <c:pt idx="683">
                  <c:v>441.21314824177165</c:v>
                </c:pt>
                <c:pt idx="684">
                  <c:v>440.93963495149603</c:v>
                </c:pt>
                <c:pt idx="685">
                  <c:v>440.93963495149603</c:v>
                </c:pt>
                <c:pt idx="686">
                  <c:v>440.93963495149603</c:v>
                </c:pt>
                <c:pt idx="687">
                  <c:v>440.93963495149603</c:v>
                </c:pt>
                <c:pt idx="688">
                  <c:v>440.93963495149603</c:v>
                </c:pt>
                <c:pt idx="689">
                  <c:v>440.93963495149603</c:v>
                </c:pt>
                <c:pt idx="690">
                  <c:v>440.93963495149603</c:v>
                </c:pt>
                <c:pt idx="691">
                  <c:v>440.93963495149603</c:v>
                </c:pt>
                <c:pt idx="692">
                  <c:v>440.93963495149603</c:v>
                </c:pt>
                <c:pt idx="693">
                  <c:v>440.93963495149603</c:v>
                </c:pt>
                <c:pt idx="694">
                  <c:v>440.86588689413918</c:v>
                </c:pt>
                <c:pt idx="695">
                  <c:v>440.86588689413918</c:v>
                </c:pt>
                <c:pt idx="696">
                  <c:v>440.86588689413918</c:v>
                </c:pt>
                <c:pt idx="697">
                  <c:v>440.86588689413918</c:v>
                </c:pt>
                <c:pt idx="698">
                  <c:v>440.86588689413918</c:v>
                </c:pt>
                <c:pt idx="699">
                  <c:v>440.85360820767664</c:v>
                </c:pt>
                <c:pt idx="700">
                  <c:v>440.66664738994785</c:v>
                </c:pt>
                <c:pt idx="701">
                  <c:v>440.58035778176361</c:v>
                </c:pt>
                <c:pt idx="702">
                  <c:v>440.56597618039973</c:v>
                </c:pt>
                <c:pt idx="703">
                  <c:v>440.42216016676178</c:v>
                </c:pt>
                <c:pt idx="704">
                  <c:v>440.35025215994278</c:v>
                </c:pt>
                <c:pt idx="705">
                  <c:v>440.1201465381202</c:v>
                </c:pt>
                <c:pt idx="706">
                  <c:v>440.10576493675751</c:v>
                </c:pt>
                <c:pt idx="707">
                  <c:v>440.10576493675751</c:v>
                </c:pt>
                <c:pt idx="708">
                  <c:v>439.89825396727832</c:v>
                </c:pt>
                <c:pt idx="709">
                  <c:v>439.89825396727832</c:v>
                </c:pt>
                <c:pt idx="710">
                  <c:v>439.80375130811524</c:v>
                </c:pt>
                <c:pt idx="711">
                  <c:v>439.48438863152518</c:v>
                </c:pt>
                <c:pt idx="712">
                  <c:v>439.48438863152518</c:v>
                </c:pt>
                <c:pt idx="713">
                  <c:v>439.48438863152518</c:v>
                </c:pt>
                <c:pt idx="714">
                  <c:v>439.48438863152518</c:v>
                </c:pt>
                <c:pt idx="715">
                  <c:v>439.48438863152518</c:v>
                </c:pt>
                <c:pt idx="716">
                  <c:v>439.48438863152518</c:v>
                </c:pt>
                <c:pt idx="717">
                  <c:v>439.48438863152518</c:v>
                </c:pt>
                <c:pt idx="718">
                  <c:v>439.48438863152518</c:v>
                </c:pt>
                <c:pt idx="719">
                  <c:v>439.48438863152518</c:v>
                </c:pt>
                <c:pt idx="720">
                  <c:v>439.48438863152518</c:v>
                </c:pt>
                <c:pt idx="721">
                  <c:v>439.48438863152518</c:v>
                </c:pt>
                <c:pt idx="722">
                  <c:v>439.48438863152518</c:v>
                </c:pt>
                <c:pt idx="723">
                  <c:v>439.42042496989399</c:v>
                </c:pt>
                <c:pt idx="724">
                  <c:v>439.42042496989399</c:v>
                </c:pt>
                <c:pt idx="725">
                  <c:v>439.42042496989399</c:v>
                </c:pt>
                <c:pt idx="726">
                  <c:v>439.42042496989399</c:v>
                </c:pt>
                <c:pt idx="727">
                  <c:v>439.42042496989399</c:v>
                </c:pt>
                <c:pt idx="728">
                  <c:v>439.32915846310704</c:v>
                </c:pt>
                <c:pt idx="729">
                  <c:v>439.21410565219628</c:v>
                </c:pt>
                <c:pt idx="730">
                  <c:v>439.04152643583092</c:v>
                </c:pt>
                <c:pt idx="731">
                  <c:v>438.85456561810076</c:v>
                </c:pt>
                <c:pt idx="732">
                  <c:v>438.84018401673785</c:v>
                </c:pt>
                <c:pt idx="733">
                  <c:v>438.825802415373</c:v>
                </c:pt>
                <c:pt idx="734">
                  <c:v>438.72513120582516</c:v>
                </c:pt>
                <c:pt idx="735">
                  <c:v>438.59569679355138</c:v>
                </c:pt>
                <c:pt idx="736">
                  <c:v>438.46067797392328</c:v>
                </c:pt>
                <c:pt idx="737">
                  <c:v>438.46067797392328</c:v>
                </c:pt>
                <c:pt idx="738">
                  <c:v>438.46067797392328</c:v>
                </c:pt>
                <c:pt idx="739">
                  <c:v>438.3655911717297</c:v>
                </c:pt>
                <c:pt idx="740">
                  <c:v>438.19301195536326</c:v>
                </c:pt>
                <c:pt idx="741">
                  <c:v>438.0291423115533</c:v>
                </c:pt>
                <c:pt idx="742">
                  <c:v>438.0291423115533</c:v>
                </c:pt>
                <c:pt idx="743">
                  <c:v>438.0291423115533</c:v>
                </c:pt>
                <c:pt idx="744">
                  <c:v>438.0291423115533</c:v>
                </c:pt>
                <c:pt idx="745">
                  <c:v>438.0291423115533</c:v>
                </c:pt>
                <c:pt idx="746">
                  <c:v>438.0291423115533</c:v>
                </c:pt>
                <c:pt idx="747">
                  <c:v>438.0291423115533</c:v>
                </c:pt>
                <c:pt idx="748">
                  <c:v>437.97496304565175</c:v>
                </c:pt>
                <c:pt idx="749">
                  <c:v>437.97496304565175</c:v>
                </c:pt>
                <c:pt idx="750">
                  <c:v>437.97496304565175</c:v>
                </c:pt>
                <c:pt idx="751">
                  <c:v>437.97496304565175</c:v>
                </c:pt>
                <c:pt idx="752">
                  <c:v>437.97496304565175</c:v>
                </c:pt>
                <c:pt idx="753">
                  <c:v>437.97496304565175</c:v>
                </c:pt>
                <c:pt idx="754">
                  <c:v>437.72639266269454</c:v>
                </c:pt>
                <c:pt idx="755">
                  <c:v>437.40202388035215</c:v>
                </c:pt>
                <c:pt idx="756">
                  <c:v>437.38764227898724</c:v>
                </c:pt>
                <c:pt idx="757">
                  <c:v>437.22944466398491</c:v>
                </c:pt>
                <c:pt idx="758">
                  <c:v>437.11439185307404</c:v>
                </c:pt>
                <c:pt idx="759">
                  <c:v>437.02310198056614</c:v>
                </c:pt>
                <c:pt idx="760">
                  <c:v>437.02310198056614</c:v>
                </c:pt>
                <c:pt idx="761">
                  <c:v>436.8555230285246</c:v>
                </c:pt>
                <c:pt idx="762">
                  <c:v>436.74047021761373</c:v>
                </c:pt>
                <c:pt idx="763">
                  <c:v>436.71170701488569</c:v>
                </c:pt>
                <c:pt idx="764">
                  <c:v>436.62541740670264</c:v>
                </c:pt>
                <c:pt idx="765">
                  <c:v>436.57389599158125</c:v>
                </c:pt>
                <c:pt idx="766">
                  <c:v>436.57389599158125</c:v>
                </c:pt>
                <c:pt idx="767">
                  <c:v>436.57389599158125</c:v>
                </c:pt>
                <c:pt idx="768">
                  <c:v>436.57389599158125</c:v>
                </c:pt>
                <c:pt idx="769">
                  <c:v>436.57389599158125</c:v>
                </c:pt>
                <c:pt idx="770">
                  <c:v>436.57389599158125</c:v>
                </c:pt>
                <c:pt idx="771">
                  <c:v>436.57389599158125</c:v>
                </c:pt>
                <c:pt idx="772">
                  <c:v>436.57389599158125</c:v>
                </c:pt>
                <c:pt idx="773">
                  <c:v>436.57389599158125</c:v>
                </c:pt>
                <c:pt idx="774">
                  <c:v>436.57389599158125</c:v>
                </c:pt>
                <c:pt idx="775">
                  <c:v>436.52950112140871</c:v>
                </c:pt>
                <c:pt idx="776">
                  <c:v>436.52950112140871</c:v>
                </c:pt>
                <c:pt idx="777">
                  <c:v>436.52950112140871</c:v>
                </c:pt>
                <c:pt idx="778">
                  <c:v>436.14987824998934</c:v>
                </c:pt>
                <c:pt idx="779">
                  <c:v>435.17530570395235</c:v>
                </c:pt>
                <c:pt idx="780">
                  <c:v>435.11864967160943</c:v>
                </c:pt>
                <c:pt idx="781">
                  <c:v>435.11864967160943</c:v>
                </c:pt>
                <c:pt idx="782">
                  <c:v>435.11864967160943</c:v>
                </c:pt>
                <c:pt idx="783">
                  <c:v>435.11864967160943</c:v>
                </c:pt>
                <c:pt idx="784">
                  <c:v>435.11864967160943</c:v>
                </c:pt>
                <c:pt idx="785">
                  <c:v>435.08403919716557</c:v>
                </c:pt>
                <c:pt idx="786">
                  <c:v>435.08403919716557</c:v>
                </c:pt>
                <c:pt idx="787">
                  <c:v>435.08403919716557</c:v>
                </c:pt>
                <c:pt idx="788">
                  <c:v>435.04344125667859</c:v>
                </c:pt>
                <c:pt idx="789">
                  <c:v>435.04344125667859</c:v>
                </c:pt>
                <c:pt idx="790">
                  <c:v>435.00029645258599</c:v>
                </c:pt>
                <c:pt idx="791">
                  <c:v>434.91400684440384</c:v>
                </c:pt>
                <c:pt idx="792">
                  <c:v>434.62637481712665</c:v>
                </c:pt>
                <c:pt idx="793">
                  <c:v>434.4106507966689</c:v>
                </c:pt>
                <c:pt idx="794">
                  <c:v>434.33874278984962</c:v>
                </c:pt>
                <c:pt idx="795">
                  <c:v>434.14794999385316</c:v>
                </c:pt>
                <c:pt idx="796">
                  <c:v>433.92167635029625</c:v>
                </c:pt>
                <c:pt idx="797">
                  <c:v>433.70595232983987</c:v>
                </c:pt>
                <c:pt idx="798">
                  <c:v>433.6634033516375</c:v>
                </c:pt>
                <c:pt idx="799">
                  <c:v>433.6634033516375</c:v>
                </c:pt>
                <c:pt idx="800">
                  <c:v>433.6634033516375</c:v>
                </c:pt>
                <c:pt idx="801">
                  <c:v>433.6634033516375</c:v>
                </c:pt>
                <c:pt idx="802">
                  <c:v>433.6634033516375</c:v>
                </c:pt>
                <c:pt idx="803">
                  <c:v>433.6634033516375</c:v>
                </c:pt>
                <c:pt idx="804">
                  <c:v>433.63857727292145</c:v>
                </c:pt>
                <c:pt idx="805">
                  <c:v>433.63857727292145</c:v>
                </c:pt>
                <c:pt idx="806">
                  <c:v>433.63857727292145</c:v>
                </c:pt>
                <c:pt idx="807">
                  <c:v>433.63857727292145</c:v>
                </c:pt>
                <c:pt idx="808">
                  <c:v>433.63857727292145</c:v>
                </c:pt>
                <c:pt idx="809">
                  <c:v>433.63857727292145</c:v>
                </c:pt>
                <c:pt idx="810">
                  <c:v>433.38381205314886</c:v>
                </c:pt>
                <c:pt idx="811">
                  <c:v>433.24574108619646</c:v>
                </c:pt>
                <c:pt idx="812">
                  <c:v>433.01563546437399</c:v>
                </c:pt>
                <c:pt idx="813">
                  <c:v>433.01563546437399</c:v>
                </c:pt>
                <c:pt idx="814">
                  <c:v>432.88620105209867</c:v>
                </c:pt>
                <c:pt idx="815">
                  <c:v>432.82867464664429</c:v>
                </c:pt>
                <c:pt idx="816">
                  <c:v>432.71037400049369</c:v>
                </c:pt>
                <c:pt idx="817">
                  <c:v>432.71037400049369</c:v>
                </c:pt>
                <c:pt idx="818">
                  <c:v>432.65609543027824</c:v>
                </c:pt>
                <c:pt idx="819">
                  <c:v>432.36846340300178</c:v>
                </c:pt>
                <c:pt idx="820">
                  <c:v>432.35408180163824</c:v>
                </c:pt>
                <c:pt idx="821">
                  <c:v>432.35408180163824</c:v>
                </c:pt>
                <c:pt idx="822">
                  <c:v>432.23902899072647</c:v>
                </c:pt>
                <c:pt idx="823">
                  <c:v>432.20815703166454</c:v>
                </c:pt>
                <c:pt idx="824">
                  <c:v>432.20815703166454</c:v>
                </c:pt>
                <c:pt idx="825">
                  <c:v>432.20815703166454</c:v>
                </c:pt>
                <c:pt idx="826">
                  <c:v>432.20815703166454</c:v>
                </c:pt>
                <c:pt idx="827">
                  <c:v>432.20815703166454</c:v>
                </c:pt>
                <c:pt idx="828">
                  <c:v>432.20815703166454</c:v>
                </c:pt>
                <c:pt idx="829">
                  <c:v>432.193115348677</c:v>
                </c:pt>
                <c:pt idx="830">
                  <c:v>431.92263376072157</c:v>
                </c:pt>
                <c:pt idx="831">
                  <c:v>431.37613290889306</c:v>
                </c:pt>
                <c:pt idx="832">
                  <c:v>431.27279800713723</c:v>
                </c:pt>
                <c:pt idx="833">
                  <c:v>431.00221127343474</c:v>
                </c:pt>
                <c:pt idx="834">
                  <c:v>430.88715846252251</c:v>
                </c:pt>
                <c:pt idx="835">
                  <c:v>430.87572094202369</c:v>
                </c:pt>
                <c:pt idx="836">
                  <c:v>430.75291071169329</c:v>
                </c:pt>
                <c:pt idx="837">
                  <c:v>430.75291071169329</c:v>
                </c:pt>
                <c:pt idx="838">
                  <c:v>430.75291071169329</c:v>
                </c:pt>
                <c:pt idx="839">
                  <c:v>430.75291071169329</c:v>
                </c:pt>
                <c:pt idx="840">
                  <c:v>430.74765342443726</c:v>
                </c:pt>
                <c:pt idx="841">
                  <c:v>430.74765342443726</c:v>
                </c:pt>
                <c:pt idx="842">
                  <c:v>430.74765342443726</c:v>
                </c:pt>
                <c:pt idx="843">
                  <c:v>430.74765342443726</c:v>
                </c:pt>
                <c:pt idx="844">
                  <c:v>430.74765342443726</c:v>
                </c:pt>
                <c:pt idx="845">
                  <c:v>430.74765342443726</c:v>
                </c:pt>
                <c:pt idx="846">
                  <c:v>430.58514483388285</c:v>
                </c:pt>
                <c:pt idx="847">
                  <c:v>430.09617038751088</c:v>
                </c:pt>
                <c:pt idx="848">
                  <c:v>429.62157754250313</c:v>
                </c:pt>
                <c:pt idx="849">
                  <c:v>429.42023512341046</c:v>
                </c:pt>
                <c:pt idx="850">
                  <c:v>429.37709031931979</c:v>
                </c:pt>
                <c:pt idx="851">
                  <c:v>429.3021915001932</c:v>
                </c:pt>
                <c:pt idx="852">
                  <c:v>429.3021915001932</c:v>
                </c:pt>
                <c:pt idx="853">
                  <c:v>429.3021915001932</c:v>
                </c:pt>
                <c:pt idx="854">
                  <c:v>429.3021915001932</c:v>
                </c:pt>
                <c:pt idx="855">
                  <c:v>429.29766439172232</c:v>
                </c:pt>
                <c:pt idx="856">
                  <c:v>429.29766439172232</c:v>
                </c:pt>
                <c:pt idx="857">
                  <c:v>429.29766439172232</c:v>
                </c:pt>
                <c:pt idx="858">
                  <c:v>429.29766439172232</c:v>
                </c:pt>
                <c:pt idx="859">
                  <c:v>429.29766439172232</c:v>
                </c:pt>
                <c:pt idx="860">
                  <c:v>429.29766439172232</c:v>
                </c:pt>
                <c:pt idx="861">
                  <c:v>429.29766439172232</c:v>
                </c:pt>
                <c:pt idx="862">
                  <c:v>429.19012950158788</c:v>
                </c:pt>
                <c:pt idx="863">
                  <c:v>429.01755028522223</c:v>
                </c:pt>
                <c:pt idx="864">
                  <c:v>428.89791195153663</c:v>
                </c:pt>
                <c:pt idx="865">
                  <c:v>428.60048384567057</c:v>
                </c:pt>
                <c:pt idx="866">
                  <c:v>428.58610224430669</c:v>
                </c:pt>
                <c:pt idx="867">
                  <c:v>428.39764602042402</c:v>
                </c:pt>
                <c:pt idx="868">
                  <c:v>428.39764602042402</c:v>
                </c:pt>
                <c:pt idx="869">
                  <c:v>428.39764602042402</c:v>
                </c:pt>
                <c:pt idx="870">
                  <c:v>428.39764602042402</c:v>
                </c:pt>
                <c:pt idx="871">
                  <c:v>428.16903580475605</c:v>
                </c:pt>
                <c:pt idx="872">
                  <c:v>428.02521979111629</c:v>
                </c:pt>
                <c:pt idx="873">
                  <c:v>428.01083818975366</c:v>
                </c:pt>
                <c:pt idx="874">
                  <c:v>427.89578537884171</c:v>
                </c:pt>
                <c:pt idx="875">
                  <c:v>427.86702217611401</c:v>
                </c:pt>
                <c:pt idx="876">
                  <c:v>427.85672957595011</c:v>
                </c:pt>
                <c:pt idx="877">
                  <c:v>427.85672957595011</c:v>
                </c:pt>
                <c:pt idx="878">
                  <c:v>427.85672957595011</c:v>
                </c:pt>
                <c:pt idx="879">
                  <c:v>427.84241807174971</c:v>
                </c:pt>
                <c:pt idx="880">
                  <c:v>427.84241807174971</c:v>
                </c:pt>
                <c:pt idx="881">
                  <c:v>427.84241807174971</c:v>
                </c:pt>
                <c:pt idx="882">
                  <c:v>427.84241807174971</c:v>
                </c:pt>
                <c:pt idx="883">
                  <c:v>427.84241807174971</c:v>
                </c:pt>
                <c:pt idx="884">
                  <c:v>427.84241807174971</c:v>
                </c:pt>
                <c:pt idx="885">
                  <c:v>427.84241807174971</c:v>
                </c:pt>
                <c:pt idx="886">
                  <c:v>427.66567975701969</c:v>
                </c:pt>
                <c:pt idx="887">
                  <c:v>427.66567975701969</c:v>
                </c:pt>
                <c:pt idx="888">
                  <c:v>427.6225349529272</c:v>
                </c:pt>
                <c:pt idx="889">
                  <c:v>427.59370457375235</c:v>
                </c:pt>
                <c:pt idx="890">
                  <c:v>427.33490292565131</c:v>
                </c:pt>
                <c:pt idx="891">
                  <c:v>426.96007002706631</c:v>
                </c:pt>
                <c:pt idx="892">
                  <c:v>426.96007002706631</c:v>
                </c:pt>
                <c:pt idx="893">
                  <c:v>426.71649406700419</c:v>
                </c:pt>
                <c:pt idx="894">
                  <c:v>426.61582285745902</c:v>
                </c:pt>
                <c:pt idx="895">
                  <c:v>426.41126765170696</c:v>
                </c:pt>
                <c:pt idx="896">
                  <c:v>426.41126765170696</c:v>
                </c:pt>
                <c:pt idx="897">
                  <c:v>426.41126765170696</c:v>
                </c:pt>
                <c:pt idx="898">
                  <c:v>426.41126765170696</c:v>
                </c:pt>
                <c:pt idx="899">
                  <c:v>426.41126765170696</c:v>
                </c:pt>
                <c:pt idx="900">
                  <c:v>426.41126765170696</c:v>
                </c:pt>
                <c:pt idx="901">
                  <c:v>426.41126765170696</c:v>
                </c:pt>
                <c:pt idx="902">
                  <c:v>426.38717175177686</c:v>
                </c:pt>
                <c:pt idx="903">
                  <c:v>426.38717175177686</c:v>
                </c:pt>
                <c:pt idx="904">
                  <c:v>426.38717175177686</c:v>
                </c:pt>
                <c:pt idx="905">
                  <c:v>426.38717175177686</c:v>
                </c:pt>
                <c:pt idx="906">
                  <c:v>426.38717175177686</c:v>
                </c:pt>
                <c:pt idx="907">
                  <c:v>426.38717175177686</c:v>
                </c:pt>
                <c:pt idx="908">
                  <c:v>426.25628282336328</c:v>
                </c:pt>
                <c:pt idx="909">
                  <c:v>426.05494040426782</c:v>
                </c:pt>
                <c:pt idx="910">
                  <c:v>425.26395232925574</c:v>
                </c:pt>
                <c:pt idx="911">
                  <c:v>424.96580572746404</c:v>
                </c:pt>
                <c:pt idx="912">
                  <c:v>424.96580572746404</c:v>
                </c:pt>
                <c:pt idx="913">
                  <c:v>424.96580572746404</c:v>
                </c:pt>
                <c:pt idx="914">
                  <c:v>424.96580572746404</c:v>
                </c:pt>
                <c:pt idx="915">
                  <c:v>424.96580572746404</c:v>
                </c:pt>
                <c:pt idx="916">
                  <c:v>424.96580572746404</c:v>
                </c:pt>
                <c:pt idx="917">
                  <c:v>424.96580572746404</c:v>
                </c:pt>
                <c:pt idx="918">
                  <c:v>424.93192543180476</c:v>
                </c:pt>
                <c:pt idx="919">
                  <c:v>424.93192543180476</c:v>
                </c:pt>
                <c:pt idx="920">
                  <c:v>424.93192543180476</c:v>
                </c:pt>
                <c:pt idx="921">
                  <c:v>424.93192543180476</c:v>
                </c:pt>
                <c:pt idx="922">
                  <c:v>424.93192543180476</c:v>
                </c:pt>
                <c:pt idx="923">
                  <c:v>424.93192543180476</c:v>
                </c:pt>
                <c:pt idx="924">
                  <c:v>424.93192543180476</c:v>
                </c:pt>
                <c:pt idx="925">
                  <c:v>424.78935948424737</c:v>
                </c:pt>
                <c:pt idx="926">
                  <c:v>424.76059628152069</c:v>
                </c:pt>
                <c:pt idx="927">
                  <c:v>424.32914824060367</c:v>
                </c:pt>
                <c:pt idx="928">
                  <c:v>424.19971382833035</c:v>
                </c:pt>
                <c:pt idx="929">
                  <c:v>424.08491804035197</c:v>
                </c:pt>
                <c:pt idx="930">
                  <c:v>424.08491804035197</c:v>
                </c:pt>
                <c:pt idx="931">
                  <c:v>424.08491804035197</c:v>
                </c:pt>
                <c:pt idx="932">
                  <c:v>424.08491804035197</c:v>
                </c:pt>
                <c:pt idx="933">
                  <c:v>424.01275301060014</c:v>
                </c:pt>
                <c:pt idx="934">
                  <c:v>423.69635778059364</c:v>
                </c:pt>
                <c:pt idx="935">
                  <c:v>423.55254176695672</c:v>
                </c:pt>
                <c:pt idx="936">
                  <c:v>423.53776294833324</c:v>
                </c:pt>
                <c:pt idx="937">
                  <c:v>423.5203438032209</c:v>
                </c:pt>
                <c:pt idx="938">
                  <c:v>423.5203438032209</c:v>
                </c:pt>
                <c:pt idx="939">
                  <c:v>423.5203438032209</c:v>
                </c:pt>
                <c:pt idx="940">
                  <c:v>423.5203438032209</c:v>
                </c:pt>
                <c:pt idx="941">
                  <c:v>423.5203438032209</c:v>
                </c:pt>
                <c:pt idx="942">
                  <c:v>423.5203438032209</c:v>
                </c:pt>
                <c:pt idx="943">
                  <c:v>423.48063376013693</c:v>
                </c:pt>
                <c:pt idx="944">
                  <c:v>423.4766791118339</c:v>
                </c:pt>
                <c:pt idx="945">
                  <c:v>423.4766791118339</c:v>
                </c:pt>
                <c:pt idx="946">
                  <c:v>423.4766791118339</c:v>
                </c:pt>
                <c:pt idx="947">
                  <c:v>423.4766791118339</c:v>
                </c:pt>
                <c:pt idx="948">
                  <c:v>423.4766791118339</c:v>
                </c:pt>
                <c:pt idx="949">
                  <c:v>423.4766791118339</c:v>
                </c:pt>
                <c:pt idx="950">
                  <c:v>423.4766791118339</c:v>
                </c:pt>
                <c:pt idx="951">
                  <c:v>423.4766791118339</c:v>
                </c:pt>
                <c:pt idx="952">
                  <c:v>423.4766791118339</c:v>
                </c:pt>
                <c:pt idx="953">
                  <c:v>423.4766791118339</c:v>
                </c:pt>
                <c:pt idx="954">
                  <c:v>423.4766791118339</c:v>
                </c:pt>
                <c:pt idx="955">
                  <c:v>423.45187055740899</c:v>
                </c:pt>
                <c:pt idx="956">
                  <c:v>423.06356732058555</c:v>
                </c:pt>
                <c:pt idx="957">
                  <c:v>422.93413290830915</c:v>
                </c:pt>
                <c:pt idx="958">
                  <c:v>422.77593529330846</c:v>
                </c:pt>
                <c:pt idx="959">
                  <c:v>422.64734204699465</c:v>
                </c:pt>
                <c:pt idx="960">
                  <c:v>422.64734204699465</c:v>
                </c:pt>
                <c:pt idx="961">
                  <c:v>422.64734204699465</c:v>
                </c:pt>
                <c:pt idx="962">
                  <c:v>422.531448070122</c:v>
                </c:pt>
                <c:pt idx="963">
                  <c:v>422.50586260547072</c:v>
                </c:pt>
                <c:pt idx="964">
                  <c:v>422.07488187897786</c:v>
                </c:pt>
                <c:pt idx="965">
                  <c:v>422.07488187897786</c:v>
                </c:pt>
                <c:pt idx="966">
                  <c:v>422.07488187897786</c:v>
                </c:pt>
                <c:pt idx="967">
                  <c:v>422.07488187897786</c:v>
                </c:pt>
                <c:pt idx="968">
                  <c:v>422.07488187897786</c:v>
                </c:pt>
                <c:pt idx="969">
                  <c:v>422.07488187897786</c:v>
                </c:pt>
                <c:pt idx="970">
                  <c:v>422.04247362375389</c:v>
                </c:pt>
                <c:pt idx="971">
                  <c:v>422.02809202238763</c:v>
                </c:pt>
                <c:pt idx="972">
                  <c:v>422.02143279186197</c:v>
                </c:pt>
                <c:pt idx="973">
                  <c:v>422.02143279186197</c:v>
                </c:pt>
                <c:pt idx="974">
                  <c:v>422.02143279186197</c:v>
                </c:pt>
                <c:pt idx="975">
                  <c:v>422.02143279186197</c:v>
                </c:pt>
                <c:pt idx="976">
                  <c:v>422.02143279186197</c:v>
                </c:pt>
                <c:pt idx="977">
                  <c:v>422.02143279186197</c:v>
                </c:pt>
                <c:pt idx="978">
                  <c:v>422.02143279186197</c:v>
                </c:pt>
                <c:pt idx="979">
                  <c:v>422.02143279186197</c:v>
                </c:pt>
                <c:pt idx="980">
                  <c:v>422.02143279186197</c:v>
                </c:pt>
                <c:pt idx="981">
                  <c:v>422.01371042102369</c:v>
                </c:pt>
                <c:pt idx="982">
                  <c:v>421.9755804848329</c:v>
                </c:pt>
                <c:pt idx="983">
                  <c:v>421.97056561693245</c:v>
                </c:pt>
                <c:pt idx="984">
                  <c:v>421.84659294197348</c:v>
                </c:pt>
                <c:pt idx="985">
                  <c:v>421.84113120465764</c:v>
                </c:pt>
                <c:pt idx="986">
                  <c:v>421.20976605363774</c:v>
                </c:pt>
                <c:pt idx="987">
                  <c:v>421.20976605363774</c:v>
                </c:pt>
                <c:pt idx="988">
                  <c:v>421.20976605363774</c:v>
                </c:pt>
                <c:pt idx="989">
                  <c:v>421.20976605363774</c:v>
                </c:pt>
                <c:pt idx="990">
                  <c:v>421.05833573562154</c:v>
                </c:pt>
                <c:pt idx="991">
                  <c:v>420.93509031873469</c:v>
                </c:pt>
                <c:pt idx="992">
                  <c:v>420.68570505625399</c:v>
                </c:pt>
                <c:pt idx="993">
                  <c:v>420.67622149418526</c:v>
                </c:pt>
                <c:pt idx="994">
                  <c:v>420.62941995473466</c:v>
                </c:pt>
                <c:pt idx="995">
                  <c:v>420.62941995473466</c:v>
                </c:pt>
                <c:pt idx="996">
                  <c:v>420.62941995473466</c:v>
                </c:pt>
                <c:pt idx="997">
                  <c:v>420.62941995473466</c:v>
                </c:pt>
                <c:pt idx="998">
                  <c:v>420.57555028463833</c:v>
                </c:pt>
                <c:pt idx="999">
                  <c:v>420.57555028463833</c:v>
                </c:pt>
                <c:pt idx="1000">
                  <c:v>420.56618647188867</c:v>
                </c:pt>
                <c:pt idx="1001">
                  <c:v>420.56618647188867</c:v>
                </c:pt>
                <c:pt idx="1002">
                  <c:v>420.56618647188867</c:v>
                </c:pt>
                <c:pt idx="1003">
                  <c:v>420.56618647188867</c:v>
                </c:pt>
                <c:pt idx="1004">
                  <c:v>420.56618647188867</c:v>
                </c:pt>
                <c:pt idx="1005">
                  <c:v>420.56618647188867</c:v>
                </c:pt>
                <c:pt idx="1006">
                  <c:v>420.56618647188867</c:v>
                </c:pt>
                <c:pt idx="1007">
                  <c:v>420.54678708191057</c:v>
                </c:pt>
                <c:pt idx="1008">
                  <c:v>420.51802387918269</c:v>
                </c:pt>
                <c:pt idx="1009">
                  <c:v>420.48926067645601</c:v>
                </c:pt>
                <c:pt idx="1010">
                  <c:v>420.40297106827074</c:v>
                </c:pt>
                <c:pt idx="1011">
                  <c:v>420.30229985872501</c:v>
                </c:pt>
                <c:pt idx="1012">
                  <c:v>420.08657583826664</c:v>
                </c:pt>
                <c:pt idx="1013">
                  <c:v>419.77219006027934</c:v>
                </c:pt>
                <c:pt idx="1014">
                  <c:v>419.55348106894672</c:v>
                </c:pt>
                <c:pt idx="1015">
                  <c:v>419.51131178371293</c:v>
                </c:pt>
                <c:pt idx="1016">
                  <c:v>419.42502217552965</c:v>
                </c:pt>
                <c:pt idx="1017">
                  <c:v>419.32435096598175</c:v>
                </c:pt>
                <c:pt idx="1018">
                  <c:v>419.29550598323004</c:v>
                </c:pt>
                <c:pt idx="1019">
                  <c:v>419.23806135779893</c:v>
                </c:pt>
                <c:pt idx="1020">
                  <c:v>419.18395803049168</c:v>
                </c:pt>
                <c:pt idx="1021">
                  <c:v>419.18395803049168</c:v>
                </c:pt>
                <c:pt idx="1022">
                  <c:v>419.18395803049168</c:v>
                </c:pt>
                <c:pt idx="1023">
                  <c:v>419.18395803049168</c:v>
                </c:pt>
                <c:pt idx="1024">
                  <c:v>419.11094015191838</c:v>
                </c:pt>
                <c:pt idx="1025">
                  <c:v>419.11094015191838</c:v>
                </c:pt>
                <c:pt idx="1026">
                  <c:v>419.11094015191838</c:v>
                </c:pt>
                <c:pt idx="1027">
                  <c:v>419.11094015191838</c:v>
                </c:pt>
                <c:pt idx="1028">
                  <c:v>419.11094015191838</c:v>
                </c:pt>
                <c:pt idx="1029">
                  <c:v>419.11094015191838</c:v>
                </c:pt>
                <c:pt idx="1030">
                  <c:v>419.11094015191838</c:v>
                </c:pt>
                <c:pt idx="1031">
                  <c:v>419.11094015191838</c:v>
                </c:pt>
                <c:pt idx="1032">
                  <c:v>419.11094015191838</c:v>
                </c:pt>
                <c:pt idx="1033">
                  <c:v>419.11094015191838</c:v>
                </c:pt>
                <c:pt idx="1034">
                  <c:v>419.11094015191838</c:v>
                </c:pt>
                <c:pt idx="1035">
                  <c:v>419.11094015191838</c:v>
                </c:pt>
                <c:pt idx="1036">
                  <c:v>419.11094015191838</c:v>
                </c:pt>
                <c:pt idx="1037">
                  <c:v>419.11094015191838</c:v>
                </c:pt>
                <c:pt idx="1038">
                  <c:v>418.93604772915859</c:v>
                </c:pt>
                <c:pt idx="1039">
                  <c:v>418.64841570188145</c:v>
                </c:pt>
                <c:pt idx="1040">
                  <c:v>418.57650769506216</c:v>
                </c:pt>
                <c:pt idx="1041">
                  <c:v>418.41831008005869</c:v>
                </c:pt>
                <c:pt idx="1042">
                  <c:v>418.34640207324048</c:v>
                </c:pt>
                <c:pt idx="1043">
                  <c:v>418.33461406692356</c:v>
                </c:pt>
                <c:pt idx="1044">
                  <c:v>418.33461406692356</c:v>
                </c:pt>
                <c:pt idx="1045">
                  <c:v>418.23134926232819</c:v>
                </c:pt>
                <c:pt idx="1046">
                  <c:v>417.97248043778018</c:v>
                </c:pt>
                <c:pt idx="1047">
                  <c:v>417.73849610624859</c:v>
                </c:pt>
                <c:pt idx="1048">
                  <c:v>417.73849610624859</c:v>
                </c:pt>
                <c:pt idx="1049">
                  <c:v>417.73849610624859</c:v>
                </c:pt>
                <c:pt idx="1050">
                  <c:v>417.73849610624859</c:v>
                </c:pt>
                <c:pt idx="1051">
                  <c:v>417.73849610624859</c:v>
                </c:pt>
                <c:pt idx="1052">
                  <c:v>417.65569383194753</c:v>
                </c:pt>
                <c:pt idx="1053">
                  <c:v>417.65569383194753</c:v>
                </c:pt>
                <c:pt idx="1054">
                  <c:v>417.65569383194753</c:v>
                </c:pt>
                <c:pt idx="1055">
                  <c:v>417.23901876822157</c:v>
                </c:pt>
                <c:pt idx="1056">
                  <c:v>417.02329474776559</c:v>
                </c:pt>
                <c:pt idx="1057">
                  <c:v>416.95939826258189</c:v>
                </c:pt>
                <c:pt idx="1058">
                  <c:v>416.89703807356642</c:v>
                </c:pt>
                <c:pt idx="1059">
                  <c:v>416.89703807356642</c:v>
                </c:pt>
                <c:pt idx="1060">
                  <c:v>416.89703807356642</c:v>
                </c:pt>
                <c:pt idx="1061">
                  <c:v>416.73008707527936</c:v>
                </c:pt>
                <c:pt idx="1062">
                  <c:v>416.41926749048361</c:v>
                </c:pt>
                <c:pt idx="1063">
                  <c:v>416.40488588911978</c:v>
                </c:pt>
                <c:pt idx="1064">
                  <c:v>416.29303418200459</c:v>
                </c:pt>
                <c:pt idx="1065">
                  <c:v>416.29303418200459</c:v>
                </c:pt>
                <c:pt idx="1066">
                  <c:v>416.29303418200459</c:v>
                </c:pt>
                <c:pt idx="1067">
                  <c:v>416.29303418200459</c:v>
                </c:pt>
                <c:pt idx="1068">
                  <c:v>416.26106987548116</c:v>
                </c:pt>
                <c:pt idx="1069">
                  <c:v>416.24280080226208</c:v>
                </c:pt>
                <c:pt idx="1070">
                  <c:v>416.21792507138929</c:v>
                </c:pt>
                <c:pt idx="1071">
                  <c:v>416.20044751197395</c:v>
                </c:pt>
                <c:pt idx="1072">
                  <c:v>416.20044751197395</c:v>
                </c:pt>
                <c:pt idx="1073">
                  <c:v>416.20044751197395</c:v>
                </c:pt>
                <c:pt idx="1074">
                  <c:v>416.20044751197395</c:v>
                </c:pt>
                <c:pt idx="1075">
                  <c:v>416.20044751197395</c:v>
                </c:pt>
                <c:pt idx="1076">
                  <c:v>416.20044751197395</c:v>
                </c:pt>
                <c:pt idx="1077">
                  <c:v>416.20044751197395</c:v>
                </c:pt>
                <c:pt idx="1078">
                  <c:v>416.20044751197395</c:v>
                </c:pt>
                <c:pt idx="1079">
                  <c:v>415.72895062501846</c:v>
                </c:pt>
                <c:pt idx="1080">
                  <c:v>415.45946208020928</c:v>
                </c:pt>
                <c:pt idx="1081">
                  <c:v>415.45946208020928</c:v>
                </c:pt>
                <c:pt idx="1082">
                  <c:v>415.32626578683045</c:v>
                </c:pt>
                <c:pt idx="1083">
                  <c:v>415.11054176637259</c:v>
                </c:pt>
                <c:pt idx="1084">
                  <c:v>415.09616016500865</c:v>
                </c:pt>
                <c:pt idx="1085">
                  <c:v>415.05301536091719</c:v>
                </c:pt>
                <c:pt idx="1086">
                  <c:v>414.84757225776247</c:v>
                </c:pt>
                <c:pt idx="1087">
                  <c:v>414.84757225776247</c:v>
                </c:pt>
                <c:pt idx="1088">
                  <c:v>414.84757225776247</c:v>
                </c:pt>
                <c:pt idx="1089">
                  <c:v>414.7452011920023</c:v>
                </c:pt>
                <c:pt idx="1090">
                  <c:v>414.7452011920023</c:v>
                </c:pt>
                <c:pt idx="1091">
                  <c:v>414.7452011920023</c:v>
                </c:pt>
                <c:pt idx="1092">
                  <c:v>414.7452011920023</c:v>
                </c:pt>
                <c:pt idx="1093">
                  <c:v>414.7452011920023</c:v>
                </c:pt>
                <c:pt idx="1094">
                  <c:v>414.72223852954846</c:v>
                </c:pt>
                <c:pt idx="1095">
                  <c:v>414.57842251590984</c:v>
                </c:pt>
                <c:pt idx="1096">
                  <c:v>414.42022490090699</c:v>
                </c:pt>
                <c:pt idx="1097">
                  <c:v>414.24764568454265</c:v>
                </c:pt>
                <c:pt idx="1098">
                  <c:v>414.19011927908446</c:v>
                </c:pt>
                <c:pt idx="1099">
                  <c:v>414.11821127226625</c:v>
                </c:pt>
                <c:pt idx="1100">
                  <c:v>414.08944806953872</c:v>
                </c:pt>
                <c:pt idx="1101">
                  <c:v>414.08944806953872</c:v>
                </c:pt>
                <c:pt idx="1102">
                  <c:v>414.02188608685231</c:v>
                </c:pt>
                <c:pt idx="1103">
                  <c:v>413.97439525862649</c:v>
                </c:pt>
                <c:pt idx="1104">
                  <c:v>413.85934244771698</c:v>
                </c:pt>
                <c:pt idx="1105">
                  <c:v>413.81619764362529</c:v>
                </c:pt>
                <c:pt idx="1106">
                  <c:v>413.77305283953388</c:v>
                </c:pt>
                <c:pt idx="1107">
                  <c:v>413.40211033351926</c:v>
                </c:pt>
                <c:pt idx="1108">
                  <c:v>413.40211033351926</c:v>
                </c:pt>
                <c:pt idx="1109">
                  <c:v>413.40211033351926</c:v>
                </c:pt>
                <c:pt idx="1110">
                  <c:v>413.40211033351926</c:v>
                </c:pt>
                <c:pt idx="1111">
                  <c:v>413.40211033351926</c:v>
                </c:pt>
                <c:pt idx="1112">
                  <c:v>413.40211033351926</c:v>
                </c:pt>
                <c:pt idx="1113">
                  <c:v>413.40211033351926</c:v>
                </c:pt>
                <c:pt idx="1114">
                  <c:v>413.40211033351926</c:v>
                </c:pt>
                <c:pt idx="1115">
                  <c:v>413.40211033351926</c:v>
                </c:pt>
                <c:pt idx="1116">
                  <c:v>413.40211033351926</c:v>
                </c:pt>
                <c:pt idx="1117">
                  <c:v>413.34160479861816</c:v>
                </c:pt>
                <c:pt idx="1118">
                  <c:v>413.28995487203025</c:v>
                </c:pt>
                <c:pt idx="1119">
                  <c:v>413.28995487203025</c:v>
                </c:pt>
                <c:pt idx="1120">
                  <c:v>413.28995487203025</c:v>
                </c:pt>
                <c:pt idx="1121">
                  <c:v>413.28995487203025</c:v>
                </c:pt>
                <c:pt idx="1122">
                  <c:v>413.255315190435</c:v>
                </c:pt>
                <c:pt idx="1123">
                  <c:v>413.1470997736738</c:v>
                </c:pt>
                <c:pt idx="1124">
                  <c:v>413.12588077816031</c:v>
                </c:pt>
                <c:pt idx="1125">
                  <c:v>412.86701195361064</c:v>
                </c:pt>
                <c:pt idx="1126">
                  <c:v>412.83824875088214</c:v>
                </c:pt>
                <c:pt idx="1127">
                  <c:v>412.70881433860825</c:v>
                </c:pt>
                <c:pt idx="1128">
                  <c:v>412.58431009349505</c:v>
                </c:pt>
                <c:pt idx="1129">
                  <c:v>412.58431009349505</c:v>
                </c:pt>
                <c:pt idx="1130">
                  <c:v>412.58431009349505</c:v>
                </c:pt>
                <c:pt idx="1131">
                  <c:v>412.27285087208173</c:v>
                </c:pt>
                <c:pt idx="1132">
                  <c:v>412.24860309496597</c:v>
                </c:pt>
                <c:pt idx="1133">
                  <c:v>412.24860309496597</c:v>
                </c:pt>
                <c:pt idx="1134">
                  <c:v>412.115199430811</c:v>
                </c:pt>
                <c:pt idx="1135">
                  <c:v>412.07602387859788</c:v>
                </c:pt>
                <c:pt idx="1136">
                  <c:v>412.03287907450721</c:v>
                </c:pt>
                <c:pt idx="1137">
                  <c:v>412.01849747314333</c:v>
                </c:pt>
                <c:pt idx="1138">
                  <c:v>411.98973427041523</c:v>
                </c:pt>
                <c:pt idx="1139">
                  <c:v>411.96097106768656</c:v>
                </c:pt>
                <c:pt idx="1140">
                  <c:v>411.95664840927623</c:v>
                </c:pt>
                <c:pt idx="1141">
                  <c:v>411.95664840927623</c:v>
                </c:pt>
                <c:pt idx="1142">
                  <c:v>411.95664840927623</c:v>
                </c:pt>
                <c:pt idx="1143">
                  <c:v>411.95664840927623</c:v>
                </c:pt>
                <c:pt idx="1144">
                  <c:v>411.95664840927623</c:v>
                </c:pt>
                <c:pt idx="1145">
                  <c:v>411.95664840927623</c:v>
                </c:pt>
                <c:pt idx="1146">
                  <c:v>411.88906306086932</c:v>
                </c:pt>
                <c:pt idx="1147">
                  <c:v>411.36993807207665</c:v>
                </c:pt>
                <c:pt idx="1148">
                  <c:v>411.15560139131316</c:v>
                </c:pt>
                <c:pt idx="1149">
                  <c:v>411.14673410013791</c:v>
                </c:pt>
                <c:pt idx="1150">
                  <c:v>411.14673410013791</c:v>
                </c:pt>
                <c:pt idx="1151">
                  <c:v>411.14673410013791</c:v>
                </c:pt>
                <c:pt idx="1152">
                  <c:v>411.05493018176628</c:v>
                </c:pt>
                <c:pt idx="1153">
                  <c:v>410.88235096539859</c:v>
                </c:pt>
                <c:pt idx="1154">
                  <c:v>410.81044295857834</c:v>
                </c:pt>
                <c:pt idx="1155">
                  <c:v>410.6103447641363</c:v>
                </c:pt>
                <c:pt idx="1156">
                  <c:v>410.51118648503325</c:v>
                </c:pt>
                <c:pt idx="1157">
                  <c:v>410.51118648503325</c:v>
                </c:pt>
                <c:pt idx="1158">
                  <c:v>410.51118648503325</c:v>
                </c:pt>
                <c:pt idx="1159">
                  <c:v>410.43652132311894</c:v>
                </c:pt>
                <c:pt idx="1160">
                  <c:v>410.42213972175415</c:v>
                </c:pt>
                <c:pt idx="1161">
                  <c:v>410.37946223208672</c:v>
                </c:pt>
                <c:pt idx="1162">
                  <c:v>410.37946223208672</c:v>
                </c:pt>
                <c:pt idx="1163">
                  <c:v>410.37946223208672</c:v>
                </c:pt>
                <c:pt idx="1164">
                  <c:v>410.37946223208672</c:v>
                </c:pt>
                <c:pt idx="1165">
                  <c:v>410.37946223208672</c:v>
                </c:pt>
                <c:pt idx="1166">
                  <c:v>410.37946223208672</c:v>
                </c:pt>
                <c:pt idx="1167">
                  <c:v>410.37946223208672</c:v>
                </c:pt>
                <c:pt idx="1168">
                  <c:v>410.37946223208672</c:v>
                </c:pt>
                <c:pt idx="1169">
                  <c:v>410.37946223208672</c:v>
                </c:pt>
                <c:pt idx="1170">
                  <c:v>410.37946223208672</c:v>
                </c:pt>
                <c:pt idx="1171">
                  <c:v>410.37946223208672</c:v>
                </c:pt>
                <c:pt idx="1172">
                  <c:v>410.12012609311415</c:v>
                </c:pt>
                <c:pt idx="1173">
                  <c:v>409.80373086310925</c:v>
                </c:pt>
                <c:pt idx="1174">
                  <c:v>409.73609586254304</c:v>
                </c:pt>
                <c:pt idx="1175">
                  <c:v>409.70915810678065</c:v>
                </c:pt>
                <c:pt idx="1176">
                  <c:v>409.70915810678065</c:v>
                </c:pt>
                <c:pt idx="1177">
                  <c:v>409.70915810678065</c:v>
                </c:pt>
                <c:pt idx="1178">
                  <c:v>409.70915810678065</c:v>
                </c:pt>
                <c:pt idx="1179">
                  <c:v>409.48733563310429</c:v>
                </c:pt>
                <c:pt idx="1180">
                  <c:v>409.44419082901288</c:v>
                </c:pt>
                <c:pt idx="1181">
                  <c:v>409.42980922764895</c:v>
                </c:pt>
                <c:pt idx="1182">
                  <c:v>409.3291380181011</c:v>
                </c:pt>
                <c:pt idx="1183">
                  <c:v>409.28599321401043</c:v>
                </c:pt>
                <c:pt idx="1184">
                  <c:v>409.06572456079016</c:v>
                </c:pt>
                <c:pt idx="1185">
                  <c:v>409.06572456079016</c:v>
                </c:pt>
                <c:pt idx="1186">
                  <c:v>409.06572456079016</c:v>
                </c:pt>
                <c:pt idx="1187">
                  <c:v>409.06572456079016</c:v>
                </c:pt>
                <c:pt idx="1188">
                  <c:v>409.06572456079016</c:v>
                </c:pt>
                <c:pt idx="1189">
                  <c:v>409.06572456079016</c:v>
                </c:pt>
                <c:pt idx="1190">
                  <c:v>409.06572456079016</c:v>
                </c:pt>
                <c:pt idx="1191">
                  <c:v>409.05588759218875</c:v>
                </c:pt>
                <c:pt idx="1192">
                  <c:v>408.96959798400553</c:v>
                </c:pt>
                <c:pt idx="1193">
                  <c:v>408.96959798400553</c:v>
                </c:pt>
                <c:pt idx="1194">
                  <c:v>408.92421591211314</c:v>
                </c:pt>
                <c:pt idx="1195">
                  <c:v>408.92421591211314</c:v>
                </c:pt>
                <c:pt idx="1196">
                  <c:v>408.92421591211314</c:v>
                </c:pt>
                <c:pt idx="1197">
                  <c:v>408.92421591211314</c:v>
                </c:pt>
                <c:pt idx="1198">
                  <c:v>408.92421591211314</c:v>
                </c:pt>
                <c:pt idx="1199">
                  <c:v>408.92421591211314</c:v>
                </c:pt>
                <c:pt idx="1200">
                  <c:v>408.92421591211314</c:v>
                </c:pt>
                <c:pt idx="1201">
                  <c:v>408.5525315444537</c:v>
                </c:pt>
                <c:pt idx="1202">
                  <c:v>408.42309713217799</c:v>
                </c:pt>
                <c:pt idx="1203">
                  <c:v>408.27158211342402</c:v>
                </c:pt>
                <c:pt idx="1204">
                  <c:v>408.27158211342402</c:v>
                </c:pt>
                <c:pt idx="1205">
                  <c:v>408.27158211342402</c:v>
                </c:pt>
                <c:pt idx="1206">
                  <c:v>408.27158211342402</c:v>
                </c:pt>
                <c:pt idx="1207">
                  <c:v>408.13546510490232</c:v>
                </c:pt>
                <c:pt idx="1208">
                  <c:v>408.07358975459863</c:v>
                </c:pt>
                <c:pt idx="1209">
                  <c:v>407.83345147626</c:v>
                </c:pt>
                <c:pt idx="1210">
                  <c:v>407.77592507080544</c:v>
                </c:pt>
                <c:pt idx="1211">
                  <c:v>407.66087225989457</c:v>
                </c:pt>
                <c:pt idx="1212">
                  <c:v>407.62026263654815</c:v>
                </c:pt>
                <c:pt idx="1213">
                  <c:v>407.62026263654815</c:v>
                </c:pt>
                <c:pt idx="1214">
                  <c:v>407.62026263654815</c:v>
                </c:pt>
                <c:pt idx="1215">
                  <c:v>407.62026263654815</c:v>
                </c:pt>
                <c:pt idx="1216">
                  <c:v>407.62026263654815</c:v>
                </c:pt>
                <c:pt idx="1217">
                  <c:v>407.62026263654815</c:v>
                </c:pt>
                <c:pt idx="1218">
                  <c:v>407.57458265171232</c:v>
                </c:pt>
                <c:pt idx="1219">
                  <c:v>407.47391144216272</c:v>
                </c:pt>
                <c:pt idx="1220">
                  <c:v>407.46896959214229</c:v>
                </c:pt>
                <c:pt idx="1221">
                  <c:v>407.46896959214229</c:v>
                </c:pt>
                <c:pt idx="1222">
                  <c:v>407.46896959214229</c:v>
                </c:pt>
                <c:pt idx="1223">
                  <c:v>407.46896959214229</c:v>
                </c:pt>
                <c:pt idx="1224">
                  <c:v>407.46896959214229</c:v>
                </c:pt>
                <c:pt idx="1225">
                  <c:v>407.41638503670896</c:v>
                </c:pt>
                <c:pt idx="1226">
                  <c:v>407.22800475141821</c:v>
                </c:pt>
                <c:pt idx="1227">
                  <c:v>407.12875300943188</c:v>
                </c:pt>
                <c:pt idx="1228">
                  <c:v>407.0416894117368</c:v>
                </c:pt>
                <c:pt idx="1229">
                  <c:v>406.97055539442943</c:v>
                </c:pt>
                <c:pt idx="1230">
                  <c:v>406.94136576728903</c:v>
                </c:pt>
                <c:pt idx="1231">
                  <c:v>406.91302898897214</c:v>
                </c:pt>
                <c:pt idx="1232">
                  <c:v>406.85537407205226</c:v>
                </c:pt>
                <c:pt idx="1233">
                  <c:v>406.78359457669808</c:v>
                </c:pt>
                <c:pt idx="1234">
                  <c:v>406.62539696169546</c:v>
                </c:pt>
                <c:pt idx="1235">
                  <c:v>406.46719934669284</c:v>
                </c:pt>
                <c:pt idx="1236">
                  <c:v>406.43843614396667</c:v>
                </c:pt>
                <c:pt idx="1237">
                  <c:v>406.20833052214391</c:v>
                </c:pt>
                <c:pt idx="1238">
                  <c:v>406.17480071230432</c:v>
                </c:pt>
                <c:pt idx="1239">
                  <c:v>406.17480071230432</c:v>
                </c:pt>
                <c:pt idx="1240">
                  <c:v>406.17480071230432</c:v>
                </c:pt>
                <c:pt idx="1241">
                  <c:v>406.17480071230432</c:v>
                </c:pt>
                <c:pt idx="1242">
                  <c:v>406.09578076411168</c:v>
                </c:pt>
                <c:pt idx="1243">
                  <c:v>406.09327771123304</c:v>
                </c:pt>
                <c:pt idx="1244">
                  <c:v>406.01372327216944</c:v>
                </c:pt>
                <c:pt idx="1245">
                  <c:v>406.01372327216944</c:v>
                </c:pt>
                <c:pt idx="1246">
                  <c:v>406.01372327216944</c:v>
                </c:pt>
                <c:pt idx="1247">
                  <c:v>406.01372327216944</c:v>
                </c:pt>
                <c:pt idx="1248">
                  <c:v>406.00698810305209</c:v>
                </c:pt>
                <c:pt idx="1249">
                  <c:v>405.90631689350369</c:v>
                </c:pt>
                <c:pt idx="1250">
                  <c:v>405.8919352921389</c:v>
                </c:pt>
                <c:pt idx="1251">
                  <c:v>405.83440888668463</c:v>
                </c:pt>
                <c:pt idx="1252">
                  <c:v>405.77688248122899</c:v>
                </c:pt>
                <c:pt idx="1253">
                  <c:v>405.6228264402987</c:v>
                </c:pt>
                <c:pt idx="1254">
                  <c:v>405.58992166349918</c:v>
                </c:pt>
                <c:pt idx="1255">
                  <c:v>405.41734244713155</c:v>
                </c:pt>
                <c:pt idx="1256">
                  <c:v>405.40296084576931</c:v>
                </c:pt>
                <c:pt idx="1257">
                  <c:v>405.39643012670945</c:v>
                </c:pt>
                <c:pt idx="1258">
                  <c:v>405.35051940537699</c:v>
                </c:pt>
                <c:pt idx="1259">
                  <c:v>405.17285522394843</c:v>
                </c:pt>
                <c:pt idx="1260">
                  <c:v>404.87084159530764</c:v>
                </c:pt>
                <c:pt idx="1261">
                  <c:v>404.87084159530764</c:v>
                </c:pt>
                <c:pt idx="1262">
                  <c:v>404.86323313235908</c:v>
                </c:pt>
                <c:pt idx="1263">
                  <c:v>404.84207839257857</c:v>
                </c:pt>
                <c:pt idx="1264">
                  <c:v>404.72933878805998</c:v>
                </c:pt>
                <c:pt idx="1265">
                  <c:v>404.72933878805998</c:v>
                </c:pt>
                <c:pt idx="1266">
                  <c:v>404.72933878805998</c:v>
                </c:pt>
                <c:pt idx="1267">
                  <c:v>404.72933878805998</c:v>
                </c:pt>
                <c:pt idx="1268">
                  <c:v>404.72933878805998</c:v>
                </c:pt>
                <c:pt idx="1269">
                  <c:v>404.68388077757618</c:v>
                </c:pt>
                <c:pt idx="1270">
                  <c:v>404.55847695219728</c:v>
                </c:pt>
                <c:pt idx="1271">
                  <c:v>404.55847695219728</c:v>
                </c:pt>
                <c:pt idx="1272">
                  <c:v>404.55847695219728</c:v>
                </c:pt>
                <c:pt idx="1273">
                  <c:v>404.55847695219728</c:v>
                </c:pt>
                <c:pt idx="1274">
                  <c:v>404.55847695219728</c:v>
                </c:pt>
                <c:pt idx="1275">
                  <c:v>404.18963151965738</c:v>
                </c:pt>
                <c:pt idx="1276">
                  <c:v>404.15176152711342</c:v>
                </c:pt>
                <c:pt idx="1277">
                  <c:v>404.09423512165796</c:v>
                </c:pt>
                <c:pt idx="1278">
                  <c:v>403.95885413335355</c:v>
                </c:pt>
                <c:pt idx="1279">
                  <c:v>403.95885413335355</c:v>
                </c:pt>
                <c:pt idx="1280">
                  <c:v>403.44706306028399</c:v>
                </c:pt>
                <c:pt idx="1281">
                  <c:v>403.28387686381785</c:v>
                </c:pt>
                <c:pt idx="1282">
                  <c:v>403.28387686381785</c:v>
                </c:pt>
                <c:pt idx="1283">
                  <c:v>403.28387686381785</c:v>
                </c:pt>
                <c:pt idx="1284">
                  <c:v>403.26010224255327</c:v>
                </c:pt>
                <c:pt idx="1285">
                  <c:v>403.10323063222688</c:v>
                </c:pt>
                <c:pt idx="1286">
                  <c:v>403.10323063222688</c:v>
                </c:pt>
                <c:pt idx="1287">
                  <c:v>403.10323063222688</c:v>
                </c:pt>
                <c:pt idx="1288">
                  <c:v>403.10323063222688</c:v>
                </c:pt>
                <c:pt idx="1289">
                  <c:v>403.10323063222688</c:v>
                </c:pt>
                <c:pt idx="1290">
                  <c:v>403.10323063222688</c:v>
                </c:pt>
                <c:pt idx="1291">
                  <c:v>402.98685181664104</c:v>
                </c:pt>
                <c:pt idx="1292">
                  <c:v>402.94370701254923</c:v>
                </c:pt>
                <c:pt idx="1293">
                  <c:v>402.71360139072772</c:v>
                </c:pt>
                <c:pt idx="1294">
                  <c:v>402.67044490377572</c:v>
                </c:pt>
                <c:pt idx="1295">
                  <c:v>402.58445320853696</c:v>
                </c:pt>
                <c:pt idx="1296">
                  <c:v>402.52127813999516</c:v>
                </c:pt>
                <c:pt idx="1297">
                  <c:v>402.52127813999516</c:v>
                </c:pt>
                <c:pt idx="1298">
                  <c:v>402.52127813999516</c:v>
                </c:pt>
                <c:pt idx="1299">
                  <c:v>402.52127813999516</c:v>
                </c:pt>
                <c:pt idx="1300">
                  <c:v>402.52127813999516</c:v>
                </c:pt>
                <c:pt idx="1301">
                  <c:v>402.4834957689045</c:v>
                </c:pt>
                <c:pt idx="1302">
                  <c:v>402.08081093071831</c:v>
                </c:pt>
                <c:pt idx="1303">
                  <c:v>401.93699491707741</c:v>
                </c:pt>
                <c:pt idx="1304">
                  <c:v>401.83841493957368</c:v>
                </c:pt>
                <c:pt idx="1305">
                  <c:v>401.83841493957368</c:v>
                </c:pt>
                <c:pt idx="1306">
                  <c:v>401.83841493957368</c:v>
                </c:pt>
                <c:pt idx="1307">
                  <c:v>401.83841493957368</c:v>
                </c:pt>
                <c:pt idx="1308">
                  <c:v>401.83841493957368</c:v>
                </c:pt>
                <c:pt idx="1309">
                  <c:v>401.83841493957368</c:v>
                </c:pt>
                <c:pt idx="1310">
                  <c:v>401.83841493957368</c:v>
                </c:pt>
                <c:pt idx="1311">
                  <c:v>401.80756050480471</c:v>
                </c:pt>
                <c:pt idx="1312">
                  <c:v>401.73565249798418</c:v>
                </c:pt>
                <c:pt idx="1313">
                  <c:v>401.6479843122558</c:v>
                </c:pt>
                <c:pt idx="1314">
                  <c:v>401.6479843122558</c:v>
                </c:pt>
                <c:pt idx="1315">
                  <c:v>401.6479843122558</c:v>
                </c:pt>
                <c:pt idx="1316">
                  <c:v>401.33296765979742</c:v>
                </c:pt>
                <c:pt idx="1317">
                  <c:v>401.26105965297666</c:v>
                </c:pt>
                <c:pt idx="1318">
                  <c:v>401.08370214663717</c:v>
                </c:pt>
                <c:pt idx="1319">
                  <c:v>401.08370214663717</c:v>
                </c:pt>
                <c:pt idx="1320">
                  <c:v>401.08370214663717</c:v>
                </c:pt>
                <c:pt idx="1321">
                  <c:v>401.08370214663717</c:v>
                </c:pt>
                <c:pt idx="1322">
                  <c:v>401.08370214663717</c:v>
                </c:pt>
                <c:pt idx="1323">
                  <c:v>400.60664421805006</c:v>
                </c:pt>
                <c:pt idx="1324">
                  <c:v>400.59950599024069</c:v>
                </c:pt>
                <c:pt idx="1325">
                  <c:v>400.52759798342146</c:v>
                </c:pt>
                <c:pt idx="1326">
                  <c:v>400.47007157796605</c:v>
                </c:pt>
                <c:pt idx="1327">
                  <c:v>400.39295301533178</c:v>
                </c:pt>
                <c:pt idx="1328">
                  <c:v>400.39295301533178</c:v>
                </c:pt>
                <c:pt idx="1329">
                  <c:v>400.32625556432743</c:v>
                </c:pt>
                <c:pt idx="1330">
                  <c:v>400.19273799228148</c:v>
                </c:pt>
                <c:pt idx="1331">
                  <c:v>399.70373141804396</c:v>
                </c:pt>
                <c:pt idx="1332">
                  <c:v>399.64612615328065</c:v>
                </c:pt>
                <c:pt idx="1333">
                  <c:v>399.64612615328065</c:v>
                </c:pt>
                <c:pt idx="1334">
                  <c:v>399.5640306920439</c:v>
                </c:pt>
                <c:pt idx="1335">
                  <c:v>399.40583307704054</c:v>
                </c:pt>
                <c:pt idx="1336">
                  <c:v>398.94749109108875</c:v>
                </c:pt>
                <c:pt idx="1337">
                  <c:v>398.94749109108875</c:v>
                </c:pt>
                <c:pt idx="1338">
                  <c:v>398.94749109108875</c:v>
                </c:pt>
                <c:pt idx="1339">
                  <c:v>398.94749109108875</c:v>
                </c:pt>
                <c:pt idx="1340">
                  <c:v>398.94749109108875</c:v>
                </c:pt>
                <c:pt idx="1341">
                  <c:v>398.94749109108875</c:v>
                </c:pt>
                <c:pt idx="1342">
                  <c:v>398.94749109108875</c:v>
                </c:pt>
                <c:pt idx="1343">
                  <c:v>398.94749109108875</c:v>
                </c:pt>
                <c:pt idx="1344">
                  <c:v>398.94749109108875</c:v>
                </c:pt>
                <c:pt idx="1345">
                  <c:v>398.94562183339826</c:v>
                </c:pt>
                <c:pt idx="1346">
                  <c:v>398.84495062385241</c:v>
                </c:pt>
                <c:pt idx="1347">
                  <c:v>398.73749167231091</c:v>
                </c:pt>
                <c:pt idx="1348">
                  <c:v>398.73749167231091</c:v>
                </c:pt>
                <c:pt idx="1349">
                  <c:v>398.73749167231091</c:v>
                </c:pt>
                <c:pt idx="1350">
                  <c:v>398.73749167231091</c:v>
                </c:pt>
                <c:pt idx="1351">
                  <c:v>398.73749167231091</c:v>
                </c:pt>
                <c:pt idx="1352">
                  <c:v>398.73749167231091</c:v>
                </c:pt>
                <c:pt idx="1353">
                  <c:v>398.73749167231091</c:v>
                </c:pt>
                <c:pt idx="1354">
                  <c:v>398.73749167231091</c:v>
                </c:pt>
                <c:pt idx="1355">
                  <c:v>398.73749167231091</c:v>
                </c:pt>
                <c:pt idx="1356">
                  <c:v>398.73749167231091</c:v>
                </c:pt>
                <c:pt idx="1357">
                  <c:v>398.73749167231091</c:v>
                </c:pt>
                <c:pt idx="1358">
                  <c:v>398.67237140748369</c:v>
                </c:pt>
                <c:pt idx="1359">
                  <c:v>398.64360820475764</c:v>
                </c:pt>
                <c:pt idx="1360">
                  <c:v>398.62922660339314</c:v>
                </c:pt>
                <c:pt idx="1361">
                  <c:v>398.60017132915038</c:v>
                </c:pt>
                <c:pt idx="1362">
                  <c:v>398.52855539384535</c:v>
                </c:pt>
                <c:pt idx="1363">
                  <c:v>398.52855539384535</c:v>
                </c:pt>
                <c:pt idx="1364">
                  <c:v>398.25620454819443</c:v>
                </c:pt>
                <c:pt idx="1365">
                  <c:v>398.25530496793169</c:v>
                </c:pt>
                <c:pt idx="1366">
                  <c:v>398.20855015992379</c:v>
                </c:pt>
                <c:pt idx="1367">
                  <c:v>398.20855015992379</c:v>
                </c:pt>
                <c:pt idx="1368">
                  <c:v>398.20855015992379</c:v>
                </c:pt>
                <c:pt idx="1369">
                  <c:v>398.20855015992379</c:v>
                </c:pt>
                <c:pt idx="1370">
                  <c:v>398.20855015992379</c:v>
                </c:pt>
                <c:pt idx="1371">
                  <c:v>398.08272575156565</c:v>
                </c:pt>
                <c:pt idx="1372">
                  <c:v>398.02689336089321</c:v>
                </c:pt>
                <c:pt idx="1373">
                  <c:v>397.98205454201758</c:v>
                </c:pt>
                <c:pt idx="1374">
                  <c:v>397.70880411610545</c:v>
                </c:pt>
                <c:pt idx="1375">
                  <c:v>397.69442251474317</c:v>
                </c:pt>
                <c:pt idx="1376">
                  <c:v>397.66859463073365</c:v>
                </c:pt>
                <c:pt idx="1377">
                  <c:v>397.66565931201387</c:v>
                </c:pt>
                <c:pt idx="1378">
                  <c:v>397.50202916684572</c:v>
                </c:pt>
                <c:pt idx="1379">
                  <c:v>397.50202916684572</c:v>
                </c:pt>
                <c:pt idx="1380">
                  <c:v>397.50202916684572</c:v>
                </c:pt>
                <c:pt idx="1381">
                  <c:v>397.50202916684572</c:v>
                </c:pt>
                <c:pt idx="1382">
                  <c:v>397.50202916684572</c:v>
                </c:pt>
                <c:pt idx="1383">
                  <c:v>397.50202916684572</c:v>
                </c:pt>
                <c:pt idx="1384">
                  <c:v>397.43555369019163</c:v>
                </c:pt>
                <c:pt idx="1385">
                  <c:v>397.39240888610061</c:v>
                </c:pt>
                <c:pt idx="1386">
                  <c:v>397.33488248064532</c:v>
                </c:pt>
                <c:pt idx="1387">
                  <c:v>397.28224535233903</c:v>
                </c:pt>
                <c:pt idx="1388">
                  <c:v>397.28224535233903</c:v>
                </c:pt>
                <c:pt idx="1389">
                  <c:v>397.28224535233903</c:v>
                </c:pt>
                <c:pt idx="1390">
                  <c:v>397.28224535233903</c:v>
                </c:pt>
                <c:pt idx="1391">
                  <c:v>397.28224535233903</c:v>
                </c:pt>
                <c:pt idx="1392">
                  <c:v>397.28224535233903</c:v>
                </c:pt>
                <c:pt idx="1393">
                  <c:v>397.28224535233903</c:v>
                </c:pt>
                <c:pt idx="1394">
                  <c:v>397.28224535233903</c:v>
                </c:pt>
                <c:pt idx="1395">
                  <c:v>397.28224535233903</c:v>
                </c:pt>
                <c:pt idx="1396">
                  <c:v>397.28224535233903</c:v>
                </c:pt>
                <c:pt idx="1397">
                  <c:v>397.28224535233903</c:v>
                </c:pt>
                <c:pt idx="1398">
                  <c:v>397.1239805608883</c:v>
                </c:pt>
                <c:pt idx="1399">
                  <c:v>396.82300962755335</c:v>
                </c:pt>
                <c:pt idx="1400">
                  <c:v>396.7709741665667</c:v>
                </c:pt>
                <c:pt idx="1401">
                  <c:v>396.7709741665667</c:v>
                </c:pt>
                <c:pt idx="1402">
                  <c:v>396.7709741665667</c:v>
                </c:pt>
                <c:pt idx="1403">
                  <c:v>396.32139140532826</c:v>
                </c:pt>
                <c:pt idx="1404">
                  <c:v>396.14120956744506</c:v>
                </c:pt>
                <c:pt idx="1405">
                  <c:v>396.05656724260126</c:v>
                </c:pt>
                <c:pt idx="1406">
                  <c:v>396.05656724260126</c:v>
                </c:pt>
                <c:pt idx="1407">
                  <c:v>396.05656724260126</c:v>
                </c:pt>
                <c:pt idx="1408">
                  <c:v>396.05656724260126</c:v>
                </c:pt>
                <c:pt idx="1409">
                  <c:v>396.05656724260126</c:v>
                </c:pt>
                <c:pt idx="1410">
                  <c:v>396.05656724260126</c:v>
                </c:pt>
                <c:pt idx="1411">
                  <c:v>396.05656724260126</c:v>
                </c:pt>
                <c:pt idx="1412">
                  <c:v>396.05656724260126</c:v>
                </c:pt>
                <c:pt idx="1413">
                  <c:v>396.03475242119862</c:v>
                </c:pt>
                <c:pt idx="1414">
                  <c:v>395.93986714835108</c:v>
                </c:pt>
                <c:pt idx="1415">
                  <c:v>395.8269990323671</c:v>
                </c:pt>
                <c:pt idx="1416">
                  <c:v>395.8269990323671</c:v>
                </c:pt>
                <c:pt idx="1417">
                  <c:v>395.8269990323671</c:v>
                </c:pt>
                <c:pt idx="1418">
                  <c:v>395.8269990323671</c:v>
                </c:pt>
                <c:pt idx="1419">
                  <c:v>395.8269990323671</c:v>
                </c:pt>
                <c:pt idx="1420">
                  <c:v>395.8269990323671</c:v>
                </c:pt>
                <c:pt idx="1421">
                  <c:v>395.53313419897319</c:v>
                </c:pt>
                <c:pt idx="1422">
                  <c:v>395.33339817320899</c:v>
                </c:pt>
                <c:pt idx="1423">
                  <c:v>395.33339817320899</c:v>
                </c:pt>
                <c:pt idx="1424">
                  <c:v>395.33339817320899</c:v>
                </c:pt>
                <c:pt idx="1425">
                  <c:v>395.30707668834202</c:v>
                </c:pt>
                <c:pt idx="1426">
                  <c:v>395.09135266788218</c:v>
                </c:pt>
                <c:pt idx="1427">
                  <c:v>394.84686544469764</c:v>
                </c:pt>
                <c:pt idx="1428">
                  <c:v>394.78933903924229</c:v>
                </c:pt>
                <c:pt idx="1429">
                  <c:v>394.731812633787</c:v>
                </c:pt>
                <c:pt idx="1430">
                  <c:v>394.61110531835925</c:v>
                </c:pt>
                <c:pt idx="1431">
                  <c:v>394.61110531835925</c:v>
                </c:pt>
                <c:pt idx="1432">
                  <c:v>394.61110531835925</c:v>
                </c:pt>
                <c:pt idx="1433">
                  <c:v>394.61110531835925</c:v>
                </c:pt>
                <c:pt idx="1434">
                  <c:v>394.61110531835925</c:v>
                </c:pt>
                <c:pt idx="1435">
                  <c:v>394.61110531835925</c:v>
                </c:pt>
                <c:pt idx="1436">
                  <c:v>394.53047021469263</c:v>
                </c:pt>
                <c:pt idx="1437">
                  <c:v>394.40103580241725</c:v>
                </c:pt>
                <c:pt idx="1438">
                  <c:v>394.37175271239408</c:v>
                </c:pt>
                <c:pt idx="1439">
                  <c:v>394.37175271239408</c:v>
                </c:pt>
                <c:pt idx="1440">
                  <c:v>394.37175271239408</c:v>
                </c:pt>
                <c:pt idx="1441">
                  <c:v>394.37175271239408</c:v>
                </c:pt>
                <c:pt idx="1442">
                  <c:v>394.37175271239408</c:v>
                </c:pt>
                <c:pt idx="1443">
                  <c:v>394.37175271239408</c:v>
                </c:pt>
                <c:pt idx="1444">
                  <c:v>394.37175271239408</c:v>
                </c:pt>
                <c:pt idx="1445">
                  <c:v>394.2716013901437</c:v>
                </c:pt>
                <c:pt idx="1446">
                  <c:v>394.22845658605195</c:v>
                </c:pt>
                <c:pt idx="1447">
                  <c:v>393.89767975468226</c:v>
                </c:pt>
                <c:pt idx="1448">
                  <c:v>393.89582217985378</c:v>
                </c:pt>
                <c:pt idx="1449">
                  <c:v>393.89582217985378</c:v>
                </c:pt>
                <c:pt idx="1450">
                  <c:v>393.81139014649915</c:v>
                </c:pt>
                <c:pt idx="1451">
                  <c:v>393.69633733558834</c:v>
                </c:pt>
                <c:pt idx="1452">
                  <c:v>393.52375811922303</c:v>
                </c:pt>
                <c:pt idx="1453">
                  <c:v>393.50937651785915</c:v>
                </c:pt>
                <c:pt idx="1454">
                  <c:v>393.3367973014918</c:v>
                </c:pt>
                <c:pt idx="1455">
                  <c:v>393.32241570012894</c:v>
                </c:pt>
                <c:pt idx="1456">
                  <c:v>393.16564339411775</c:v>
                </c:pt>
                <c:pt idx="1457">
                  <c:v>393.16564339411775</c:v>
                </c:pt>
                <c:pt idx="1458">
                  <c:v>393.16564339411775</c:v>
                </c:pt>
                <c:pt idx="1459">
                  <c:v>393.16564339411775</c:v>
                </c:pt>
                <c:pt idx="1460">
                  <c:v>393.16564339411775</c:v>
                </c:pt>
                <c:pt idx="1461">
                  <c:v>393.16564339411775</c:v>
                </c:pt>
                <c:pt idx="1462">
                  <c:v>393.16564339411775</c:v>
                </c:pt>
                <c:pt idx="1463">
                  <c:v>393.16564339411775</c:v>
                </c:pt>
                <c:pt idx="1464">
                  <c:v>392.91650639242323</c:v>
                </c:pt>
                <c:pt idx="1465">
                  <c:v>392.91650639242323</c:v>
                </c:pt>
                <c:pt idx="1466">
                  <c:v>392.91650639242323</c:v>
                </c:pt>
                <c:pt idx="1467">
                  <c:v>392.91650639242323</c:v>
                </c:pt>
                <c:pt idx="1468">
                  <c:v>392.91650639242323</c:v>
                </c:pt>
                <c:pt idx="1469">
                  <c:v>392.91650639242323</c:v>
                </c:pt>
                <c:pt idx="1470">
                  <c:v>392.77591484830145</c:v>
                </c:pt>
                <c:pt idx="1471">
                  <c:v>392.76706800213429</c:v>
                </c:pt>
                <c:pt idx="1472">
                  <c:v>392.63209883466402</c:v>
                </c:pt>
                <c:pt idx="1473">
                  <c:v>392.5234248656252</c:v>
                </c:pt>
                <c:pt idx="1474">
                  <c:v>392.45824618649527</c:v>
                </c:pt>
                <c:pt idx="1475">
                  <c:v>392.45824618649527</c:v>
                </c:pt>
                <c:pt idx="1476">
                  <c:v>392.45824618649527</c:v>
                </c:pt>
                <c:pt idx="1477">
                  <c:v>392.45824618649527</c:v>
                </c:pt>
                <c:pt idx="1478">
                  <c:v>392.34446680738768</c:v>
                </c:pt>
                <c:pt idx="1479">
                  <c:v>392.2581771992036</c:v>
                </c:pt>
                <c:pt idx="1480">
                  <c:v>392.24379559783966</c:v>
                </c:pt>
                <c:pt idx="1481">
                  <c:v>392.20065079374928</c:v>
                </c:pt>
                <c:pt idx="1482">
                  <c:v>392.14312438829199</c:v>
                </c:pt>
                <c:pt idx="1483">
                  <c:v>391.85549236101571</c:v>
                </c:pt>
                <c:pt idx="1484">
                  <c:v>391.82672915828618</c:v>
                </c:pt>
                <c:pt idx="1485">
                  <c:v>391.81234755692395</c:v>
                </c:pt>
                <c:pt idx="1486">
                  <c:v>391.72018146987324</c:v>
                </c:pt>
                <c:pt idx="1487">
                  <c:v>391.68291314464926</c:v>
                </c:pt>
                <c:pt idx="1488">
                  <c:v>391.58224193510227</c:v>
                </c:pt>
                <c:pt idx="1489">
                  <c:v>391.4612600724513</c:v>
                </c:pt>
                <c:pt idx="1490">
                  <c:v>391.4612600724513</c:v>
                </c:pt>
                <c:pt idx="1491">
                  <c:v>391.4612600724513</c:v>
                </c:pt>
                <c:pt idx="1492">
                  <c:v>391.4612600724513</c:v>
                </c:pt>
                <c:pt idx="1493">
                  <c:v>391.4612600724513</c:v>
                </c:pt>
                <c:pt idx="1494">
                  <c:v>391.4612600724513</c:v>
                </c:pt>
                <c:pt idx="1495">
                  <c:v>391.4612600724513</c:v>
                </c:pt>
                <c:pt idx="1496">
                  <c:v>391.4612600724513</c:v>
                </c:pt>
                <c:pt idx="1497">
                  <c:v>391.4612600724513</c:v>
                </c:pt>
                <c:pt idx="1498">
                  <c:v>391.40966271873697</c:v>
                </c:pt>
                <c:pt idx="1499">
                  <c:v>391.3808995160083</c:v>
                </c:pt>
                <c:pt idx="1500">
                  <c:v>391.33387308149179</c:v>
                </c:pt>
                <c:pt idx="1501">
                  <c:v>391.27654528466604</c:v>
                </c:pt>
                <c:pt idx="1502">
                  <c:v>391.06450428600346</c:v>
                </c:pt>
                <c:pt idx="1503">
                  <c:v>391.02067019313927</c:v>
                </c:pt>
                <c:pt idx="1504">
                  <c:v>391.02067019313927</c:v>
                </c:pt>
                <c:pt idx="1505">
                  <c:v>391.02067019313927</c:v>
                </c:pt>
                <c:pt idx="1506">
                  <c:v>391.02067019313927</c:v>
                </c:pt>
                <c:pt idx="1507">
                  <c:v>390.86091875767806</c:v>
                </c:pt>
                <c:pt idx="1508">
                  <c:v>390.82001706281699</c:v>
                </c:pt>
                <c:pt idx="1509">
                  <c:v>390.70496425190703</c:v>
                </c:pt>
                <c:pt idx="1510">
                  <c:v>390.64593951958335</c:v>
                </c:pt>
                <c:pt idx="1511">
                  <c:v>390.43171382599257</c:v>
                </c:pt>
                <c:pt idx="1512">
                  <c:v>390.40295062326697</c:v>
                </c:pt>
                <c:pt idx="1513">
                  <c:v>390.2747195456289</c:v>
                </c:pt>
                <c:pt idx="1514">
                  <c:v>390.2747195456289</c:v>
                </c:pt>
                <c:pt idx="1515">
                  <c:v>390.2747195456289</c:v>
                </c:pt>
                <c:pt idx="1516">
                  <c:v>390.2747195456289</c:v>
                </c:pt>
                <c:pt idx="1517">
                  <c:v>390.2747195456289</c:v>
                </c:pt>
                <c:pt idx="1518">
                  <c:v>390.24475300826361</c:v>
                </c:pt>
                <c:pt idx="1519">
                  <c:v>390.17284500144478</c:v>
                </c:pt>
                <c:pt idx="1520">
                  <c:v>390.10093699462499</c:v>
                </c:pt>
                <c:pt idx="1521">
                  <c:v>390.01464738644273</c:v>
                </c:pt>
                <c:pt idx="1522">
                  <c:v>390.01464738644273</c:v>
                </c:pt>
                <c:pt idx="1523">
                  <c:v>390.00601375247743</c:v>
                </c:pt>
                <c:pt idx="1524">
                  <c:v>390.00601375247743</c:v>
                </c:pt>
                <c:pt idx="1525">
                  <c:v>390.00601375247743</c:v>
                </c:pt>
                <c:pt idx="1526">
                  <c:v>390.00601375247743</c:v>
                </c:pt>
                <c:pt idx="1527">
                  <c:v>390.00601375247743</c:v>
                </c:pt>
                <c:pt idx="1528">
                  <c:v>390.00601375247743</c:v>
                </c:pt>
                <c:pt idx="1529">
                  <c:v>390.00601375247743</c:v>
                </c:pt>
                <c:pt idx="1530">
                  <c:v>390.00601375247743</c:v>
                </c:pt>
                <c:pt idx="1531">
                  <c:v>389.90067816084905</c:v>
                </c:pt>
                <c:pt idx="1532">
                  <c:v>389.85644977143943</c:v>
                </c:pt>
                <c:pt idx="1533">
                  <c:v>389.58309419978178</c:v>
                </c:pt>
                <c:pt idx="1534">
                  <c:v>389.58309419978178</c:v>
                </c:pt>
                <c:pt idx="1535">
                  <c:v>389.51129133870688</c:v>
                </c:pt>
                <c:pt idx="1536">
                  <c:v>389.42500173052366</c:v>
                </c:pt>
                <c:pt idx="1537">
                  <c:v>389.32433052097673</c:v>
                </c:pt>
                <c:pt idx="1538">
                  <c:v>388.93602728415169</c:v>
                </c:pt>
                <c:pt idx="1539">
                  <c:v>388.9072640814249</c:v>
                </c:pt>
                <c:pt idx="1540">
                  <c:v>388.84973767596972</c:v>
                </c:pt>
                <c:pt idx="1541">
                  <c:v>388.82925762138717</c:v>
                </c:pt>
                <c:pt idx="1542">
                  <c:v>388.82925762138717</c:v>
                </c:pt>
                <c:pt idx="1543">
                  <c:v>388.82925762138717</c:v>
                </c:pt>
                <c:pt idx="1544">
                  <c:v>388.82925762138717</c:v>
                </c:pt>
                <c:pt idx="1545">
                  <c:v>388.63401365551158</c:v>
                </c:pt>
                <c:pt idx="1546">
                  <c:v>388.55076743250743</c:v>
                </c:pt>
                <c:pt idx="1547">
                  <c:v>388.55076743250743</c:v>
                </c:pt>
                <c:pt idx="1548">
                  <c:v>388.55076743250743</c:v>
                </c:pt>
                <c:pt idx="1549">
                  <c:v>388.55076743250743</c:v>
                </c:pt>
                <c:pt idx="1550">
                  <c:v>388.55076743250743</c:v>
                </c:pt>
                <c:pt idx="1551">
                  <c:v>388.50457924323689</c:v>
                </c:pt>
                <c:pt idx="1552">
                  <c:v>388.44705283778148</c:v>
                </c:pt>
                <c:pt idx="1553">
                  <c:v>388.20256561459598</c:v>
                </c:pt>
                <c:pt idx="1554">
                  <c:v>388.1455182064239</c:v>
                </c:pt>
                <c:pt idx="1555">
                  <c:v>388.1455182064239</c:v>
                </c:pt>
                <c:pt idx="1556">
                  <c:v>388.13065760777658</c:v>
                </c:pt>
                <c:pt idx="1557">
                  <c:v>388.0587496009573</c:v>
                </c:pt>
                <c:pt idx="1558">
                  <c:v>387.98019696718558</c:v>
                </c:pt>
                <c:pt idx="1559">
                  <c:v>387.98019696718558</c:v>
                </c:pt>
                <c:pt idx="1560">
                  <c:v>387.86554137353738</c:v>
                </c:pt>
                <c:pt idx="1561">
                  <c:v>387.72797276958863</c:v>
                </c:pt>
                <c:pt idx="1562">
                  <c:v>387.57890238940786</c:v>
                </c:pt>
                <c:pt idx="1563">
                  <c:v>387.56457044020129</c:v>
                </c:pt>
                <c:pt idx="1564">
                  <c:v>387.44034074231149</c:v>
                </c:pt>
                <c:pt idx="1565">
                  <c:v>387.38379569714397</c:v>
                </c:pt>
                <c:pt idx="1566">
                  <c:v>387.38379569714397</c:v>
                </c:pt>
                <c:pt idx="1567">
                  <c:v>387.38379569714397</c:v>
                </c:pt>
                <c:pt idx="1568">
                  <c:v>387.38379569714397</c:v>
                </c:pt>
                <c:pt idx="1569">
                  <c:v>387.38379569714397</c:v>
                </c:pt>
                <c:pt idx="1570">
                  <c:v>387.38379569714397</c:v>
                </c:pt>
                <c:pt idx="1571">
                  <c:v>387.38379569714397</c:v>
                </c:pt>
                <c:pt idx="1572">
                  <c:v>387.38379569714397</c:v>
                </c:pt>
                <c:pt idx="1573">
                  <c:v>387.38379569714397</c:v>
                </c:pt>
                <c:pt idx="1574">
                  <c:v>387.38379569714397</c:v>
                </c:pt>
                <c:pt idx="1575">
                  <c:v>387.31090633003708</c:v>
                </c:pt>
                <c:pt idx="1576">
                  <c:v>387.23899832321729</c:v>
                </c:pt>
                <c:pt idx="1577">
                  <c:v>387.09552111253544</c:v>
                </c:pt>
                <c:pt idx="1578">
                  <c:v>387.09552111253544</c:v>
                </c:pt>
                <c:pt idx="1579">
                  <c:v>387.09552111253544</c:v>
                </c:pt>
                <c:pt idx="1580">
                  <c:v>387.09552111253544</c:v>
                </c:pt>
                <c:pt idx="1581">
                  <c:v>387.09552111253544</c:v>
                </c:pt>
                <c:pt idx="1582">
                  <c:v>387.09552111253544</c:v>
                </c:pt>
                <c:pt idx="1583">
                  <c:v>387.09552111253544</c:v>
                </c:pt>
                <c:pt idx="1584">
                  <c:v>387.09552111253544</c:v>
                </c:pt>
                <c:pt idx="1585">
                  <c:v>387.09552111253544</c:v>
                </c:pt>
                <c:pt idx="1586">
                  <c:v>387.0808007082141</c:v>
                </c:pt>
                <c:pt idx="1587">
                  <c:v>387.02327430275955</c:v>
                </c:pt>
                <c:pt idx="1588">
                  <c:v>386.95136629594026</c:v>
                </c:pt>
                <c:pt idx="1589">
                  <c:v>386.90822149184874</c:v>
                </c:pt>
                <c:pt idx="1590">
                  <c:v>386.80755028230175</c:v>
                </c:pt>
                <c:pt idx="1591">
                  <c:v>386.80497713226077</c:v>
                </c:pt>
                <c:pt idx="1592">
                  <c:v>386.70794221306738</c:v>
                </c:pt>
                <c:pt idx="1593">
                  <c:v>386.70794221306738</c:v>
                </c:pt>
                <c:pt idx="1594">
                  <c:v>386.70794221306738</c:v>
                </c:pt>
                <c:pt idx="1595">
                  <c:v>386.70794221306738</c:v>
                </c:pt>
                <c:pt idx="1596">
                  <c:v>386.70794221306738</c:v>
                </c:pt>
                <c:pt idx="1597">
                  <c:v>386.70794221306738</c:v>
                </c:pt>
                <c:pt idx="1598">
                  <c:v>386.53429985638843</c:v>
                </c:pt>
                <c:pt idx="1599">
                  <c:v>386.49115505229406</c:v>
                </c:pt>
                <c:pt idx="1600">
                  <c:v>386.44801024820327</c:v>
                </c:pt>
                <c:pt idx="1601">
                  <c:v>386.43362864684144</c:v>
                </c:pt>
                <c:pt idx="1602">
                  <c:v>386.31857583593057</c:v>
                </c:pt>
                <c:pt idx="1603">
                  <c:v>385.93833377289872</c:v>
                </c:pt>
                <c:pt idx="1604">
                  <c:v>385.93833377289872</c:v>
                </c:pt>
                <c:pt idx="1605">
                  <c:v>385.93833377289872</c:v>
                </c:pt>
                <c:pt idx="1606">
                  <c:v>385.93833377289872</c:v>
                </c:pt>
                <c:pt idx="1607">
                  <c:v>385.93833377289872</c:v>
                </c:pt>
                <c:pt idx="1608">
                  <c:v>385.93833377289872</c:v>
                </c:pt>
                <c:pt idx="1609">
                  <c:v>385.64027479256401</c:v>
                </c:pt>
                <c:pt idx="1610">
                  <c:v>385.41253495000637</c:v>
                </c:pt>
                <c:pt idx="1611">
                  <c:v>385.41253495000637</c:v>
                </c:pt>
                <c:pt idx="1612">
                  <c:v>385.34311831320525</c:v>
                </c:pt>
                <c:pt idx="1613">
                  <c:v>385.27036621970962</c:v>
                </c:pt>
                <c:pt idx="1614">
                  <c:v>385.27036621970962</c:v>
                </c:pt>
                <c:pt idx="1615">
                  <c:v>385.27036621970962</c:v>
                </c:pt>
                <c:pt idx="1616">
                  <c:v>385.27036621970962</c:v>
                </c:pt>
                <c:pt idx="1617">
                  <c:v>385.12490292273048</c:v>
                </c:pt>
                <c:pt idx="1618">
                  <c:v>385.02423171318344</c:v>
                </c:pt>
                <c:pt idx="1619">
                  <c:v>384.84150009098028</c:v>
                </c:pt>
                <c:pt idx="1620">
                  <c:v>384.80850769272558</c:v>
                </c:pt>
                <c:pt idx="1621">
                  <c:v>384.49287184865699</c:v>
                </c:pt>
                <c:pt idx="1622">
                  <c:v>384.49287184865699</c:v>
                </c:pt>
                <c:pt idx="1623">
                  <c:v>384.49287184865699</c:v>
                </c:pt>
                <c:pt idx="1624">
                  <c:v>384.49287184865699</c:v>
                </c:pt>
                <c:pt idx="1625">
                  <c:v>384.49287184865699</c:v>
                </c:pt>
                <c:pt idx="1626">
                  <c:v>384.49287184865699</c:v>
                </c:pt>
                <c:pt idx="1627">
                  <c:v>384.49287184865699</c:v>
                </c:pt>
                <c:pt idx="1628">
                  <c:v>384.49287184865699</c:v>
                </c:pt>
                <c:pt idx="1629">
                  <c:v>384.18502847259163</c:v>
                </c:pt>
                <c:pt idx="1630">
                  <c:v>384.18502847259163</c:v>
                </c:pt>
                <c:pt idx="1631">
                  <c:v>384.18502847259163</c:v>
                </c:pt>
                <c:pt idx="1632">
                  <c:v>384.18502847259163</c:v>
                </c:pt>
                <c:pt idx="1633">
                  <c:v>384.18502847259163</c:v>
                </c:pt>
                <c:pt idx="1634">
                  <c:v>384.18502847259163</c:v>
                </c:pt>
                <c:pt idx="1635">
                  <c:v>384.18502847259163</c:v>
                </c:pt>
                <c:pt idx="1636">
                  <c:v>383.8327902263527</c:v>
                </c:pt>
                <c:pt idx="1637">
                  <c:v>383.8327902263527</c:v>
                </c:pt>
                <c:pt idx="1638">
                  <c:v>383.8327902263527</c:v>
                </c:pt>
                <c:pt idx="1639">
                  <c:v>383.8327902263527</c:v>
                </c:pt>
                <c:pt idx="1640">
                  <c:v>383.67236118498198</c:v>
                </c:pt>
                <c:pt idx="1641">
                  <c:v>383.51416356997845</c:v>
                </c:pt>
                <c:pt idx="1642">
                  <c:v>383.11147873179044</c:v>
                </c:pt>
                <c:pt idx="1643">
                  <c:v>383.04740992441481</c:v>
                </c:pt>
                <c:pt idx="1644">
                  <c:v>383.04740992441481</c:v>
                </c:pt>
                <c:pt idx="1645">
                  <c:v>382.72978215261963</c:v>
                </c:pt>
                <c:pt idx="1646">
                  <c:v>382.72978215261963</c:v>
                </c:pt>
                <c:pt idx="1647">
                  <c:v>382.72978215261963</c:v>
                </c:pt>
                <c:pt idx="1648">
                  <c:v>382.47868827178064</c:v>
                </c:pt>
                <c:pt idx="1649">
                  <c:v>382.40678026496147</c:v>
                </c:pt>
                <c:pt idx="1650">
                  <c:v>382.39521423299436</c:v>
                </c:pt>
                <c:pt idx="1651">
                  <c:v>382.39521423299436</c:v>
                </c:pt>
                <c:pt idx="1652">
                  <c:v>382.39521423299436</c:v>
                </c:pt>
                <c:pt idx="1653">
                  <c:v>382.39521423299436</c:v>
                </c:pt>
                <c:pt idx="1654">
                  <c:v>382.29172745404946</c:v>
                </c:pt>
                <c:pt idx="1655">
                  <c:v>382.20543784586744</c:v>
                </c:pt>
                <c:pt idx="1656">
                  <c:v>382.17667464313973</c:v>
                </c:pt>
                <c:pt idx="1657">
                  <c:v>382.13352983904832</c:v>
                </c:pt>
                <c:pt idx="1658">
                  <c:v>381.78879491001129</c:v>
                </c:pt>
                <c:pt idx="1659">
                  <c:v>381.71646339949632</c:v>
                </c:pt>
                <c:pt idx="1660">
                  <c:v>381.70208179813244</c:v>
                </c:pt>
                <c:pt idx="1661">
                  <c:v>381.64547541794707</c:v>
                </c:pt>
                <c:pt idx="1662">
                  <c:v>381.60194800017166</c:v>
                </c:pt>
                <c:pt idx="1663">
                  <c:v>381.60194800017166</c:v>
                </c:pt>
                <c:pt idx="1664">
                  <c:v>381.60194800017166</c:v>
                </c:pt>
                <c:pt idx="1665">
                  <c:v>381.60194800017166</c:v>
                </c:pt>
                <c:pt idx="1666">
                  <c:v>381.60194800017166</c:v>
                </c:pt>
                <c:pt idx="1667">
                  <c:v>381.48782397667537</c:v>
                </c:pt>
                <c:pt idx="1668">
                  <c:v>381.47197617631065</c:v>
                </c:pt>
                <c:pt idx="1669">
                  <c:v>381.31584058619916</c:v>
                </c:pt>
                <c:pt idx="1670">
                  <c:v>381.29939695994369</c:v>
                </c:pt>
                <c:pt idx="1671">
                  <c:v>381.27453583264764</c:v>
                </c:pt>
                <c:pt idx="1672">
                  <c:v>381.27453583264764</c:v>
                </c:pt>
                <c:pt idx="1673">
                  <c:v>381.27453583264764</c:v>
                </c:pt>
                <c:pt idx="1674">
                  <c:v>381.27453583264764</c:v>
                </c:pt>
                <c:pt idx="1675">
                  <c:v>381.27453583264764</c:v>
                </c:pt>
                <c:pt idx="1676">
                  <c:v>381.27453583264764</c:v>
                </c:pt>
                <c:pt idx="1677">
                  <c:v>381.27453583264764</c:v>
                </c:pt>
                <c:pt idx="1678">
                  <c:v>380.86794891902878</c:v>
                </c:pt>
                <c:pt idx="1679">
                  <c:v>380.69536970266199</c:v>
                </c:pt>
                <c:pt idx="1680">
                  <c:v>380.62346169584464</c:v>
                </c:pt>
                <c:pt idx="1681">
                  <c:v>380.15648607592902</c:v>
                </c:pt>
                <c:pt idx="1682">
                  <c:v>380.15648607592902</c:v>
                </c:pt>
                <c:pt idx="1683">
                  <c:v>380.13448724947204</c:v>
                </c:pt>
                <c:pt idx="1684">
                  <c:v>379.93997346238115</c:v>
                </c:pt>
                <c:pt idx="1685">
                  <c:v>379.81928951267565</c:v>
                </c:pt>
                <c:pt idx="1686">
                  <c:v>379.81928951267565</c:v>
                </c:pt>
                <c:pt idx="1687">
                  <c:v>379.65333447825265</c:v>
                </c:pt>
                <c:pt idx="1688">
                  <c:v>379.60236799900935</c:v>
                </c:pt>
                <c:pt idx="1689">
                  <c:v>379.52006224628008</c:v>
                </c:pt>
                <c:pt idx="1690">
                  <c:v>379.52006224628008</c:v>
                </c:pt>
                <c:pt idx="1691">
                  <c:v>379.52006224628008</c:v>
                </c:pt>
                <c:pt idx="1692">
                  <c:v>379.52006224628008</c:v>
                </c:pt>
                <c:pt idx="1693">
                  <c:v>379.52006224628008</c:v>
                </c:pt>
                <c:pt idx="1694">
                  <c:v>379.52006224628008</c:v>
                </c:pt>
                <c:pt idx="1695">
                  <c:v>379.5016967894623</c:v>
                </c:pt>
                <c:pt idx="1696">
                  <c:v>379.46701913856964</c:v>
                </c:pt>
                <c:pt idx="1697">
                  <c:v>379.26637184967859</c:v>
                </c:pt>
                <c:pt idx="1698">
                  <c:v>378.71102415168434</c:v>
                </c:pt>
                <c:pt idx="1699">
                  <c:v>378.71102415168434</c:v>
                </c:pt>
                <c:pt idx="1700">
                  <c:v>378.71102415168434</c:v>
                </c:pt>
                <c:pt idx="1701">
                  <c:v>378.58127430217394</c:v>
                </c:pt>
                <c:pt idx="1702">
                  <c:v>378.50936629535727</c:v>
                </c:pt>
                <c:pt idx="1703">
                  <c:v>378.36404319270491</c:v>
                </c:pt>
                <c:pt idx="1704">
                  <c:v>378.36404319270491</c:v>
                </c:pt>
                <c:pt idx="1705">
                  <c:v>378.36404319270491</c:v>
                </c:pt>
                <c:pt idx="1706">
                  <c:v>378.36404319270491</c:v>
                </c:pt>
                <c:pt idx="1707">
                  <c:v>378.36404319270491</c:v>
                </c:pt>
                <c:pt idx="1708">
                  <c:v>378.08248625292396</c:v>
                </c:pt>
                <c:pt idx="1709">
                  <c:v>378.08248625292396</c:v>
                </c:pt>
                <c:pt idx="1710">
                  <c:v>377.73275982170765</c:v>
                </c:pt>
                <c:pt idx="1711">
                  <c:v>377.71837822034399</c:v>
                </c:pt>
                <c:pt idx="1712">
                  <c:v>377.56018060534268</c:v>
                </c:pt>
                <c:pt idx="1713">
                  <c:v>377.26556222744256</c:v>
                </c:pt>
                <c:pt idx="1714">
                  <c:v>377.26556222744256</c:v>
                </c:pt>
                <c:pt idx="1715">
                  <c:v>377.26556222744256</c:v>
                </c:pt>
                <c:pt idx="1716">
                  <c:v>377.26556222744256</c:v>
                </c:pt>
                <c:pt idx="1717">
                  <c:v>377.26556222744256</c:v>
                </c:pt>
                <c:pt idx="1718">
                  <c:v>377.14524336712901</c:v>
                </c:pt>
                <c:pt idx="1719">
                  <c:v>377.04244295624267</c:v>
                </c:pt>
                <c:pt idx="1720">
                  <c:v>377.01367975351423</c:v>
                </c:pt>
                <c:pt idx="1721">
                  <c:v>376.9087968727319</c:v>
                </c:pt>
                <c:pt idx="1722">
                  <c:v>376.9087968727319</c:v>
                </c:pt>
                <c:pt idx="1723">
                  <c:v>376.9087968727319</c:v>
                </c:pt>
                <c:pt idx="1724">
                  <c:v>376.9087968727319</c:v>
                </c:pt>
                <c:pt idx="1725">
                  <c:v>376.9087968727319</c:v>
                </c:pt>
                <c:pt idx="1726">
                  <c:v>376.88424534124033</c:v>
                </c:pt>
                <c:pt idx="1727">
                  <c:v>376.76919253032946</c:v>
                </c:pt>
                <c:pt idx="1728">
                  <c:v>376.66852132078242</c:v>
                </c:pt>
                <c:pt idx="1729">
                  <c:v>376.64491025956738</c:v>
                </c:pt>
                <c:pt idx="1730">
                  <c:v>376.64491025956738</c:v>
                </c:pt>
                <c:pt idx="1731">
                  <c:v>376.50030565283964</c:v>
                </c:pt>
                <c:pt idx="1732">
                  <c:v>376.07887566486431</c:v>
                </c:pt>
                <c:pt idx="1733">
                  <c:v>375.98435548140736</c:v>
                </c:pt>
                <c:pt idx="1734">
                  <c:v>375.82010030319924</c:v>
                </c:pt>
                <c:pt idx="1735">
                  <c:v>375.82010030319924</c:v>
                </c:pt>
                <c:pt idx="1736">
                  <c:v>375.82010030319924</c:v>
                </c:pt>
                <c:pt idx="1737">
                  <c:v>375.82010030319924</c:v>
                </c:pt>
                <c:pt idx="1738">
                  <c:v>375.77686203622335</c:v>
                </c:pt>
                <c:pt idx="1739">
                  <c:v>375.69771649727807</c:v>
                </c:pt>
                <c:pt idx="1740">
                  <c:v>375.45355055275911</c:v>
                </c:pt>
                <c:pt idx="1741">
                  <c:v>375.45355055275911</c:v>
                </c:pt>
                <c:pt idx="1742">
                  <c:v>375.45355055275911</c:v>
                </c:pt>
                <c:pt idx="1743">
                  <c:v>375.45355055275911</c:v>
                </c:pt>
                <c:pt idx="1744">
                  <c:v>375.45355055275911</c:v>
                </c:pt>
                <c:pt idx="1745">
                  <c:v>375.45355055275911</c:v>
                </c:pt>
                <c:pt idx="1746">
                  <c:v>375.45355055275911</c:v>
                </c:pt>
                <c:pt idx="1747">
                  <c:v>375.45355055275911</c:v>
                </c:pt>
                <c:pt idx="1748">
                  <c:v>375.45355055275911</c:v>
                </c:pt>
                <c:pt idx="1749">
                  <c:v>375.40294040076338</c:v>
                </c:pt>
                <c:pt idx="1750">
                  <c:v>375.20733426620825</c:v>
                </c:pt>
                <c:pt idx="1751">
                  <c:v>375.20733426620825</c:v>
                </c:pt>
                <c:pt idx="1752">
                  <c:v>375.11530837348585</c:v>
                </c:pt>
                <c:pt idx="1753">
                  <c:v>374.99545098616392</c:v>
                </c:pt>
                <c:pt idx="1754">
                  <c:v>374.37463837895672</c:v>
                </c:pt>
                <c:pt idx="1755">
                  <c:v>374.37463837895672</c:v>
                </c:pt>
                <c:pt idx="1756">
                  <c:v>374.37463837895672</c:v>
                </c:pt>
                <c:pt idx="1757">
                  <c:v>374.37463837895672</c:v>
                </c:pt>
                <c:pt idx="1758">
                  <c:v>374.37463837895672</c:v>
                </c:pt>
                <c:pt idx="1759">
                  <c:v>374.37463837895672</c:v>
                </c:pt>
                <c:pt idx="1760">
                  <c:v>374.22152572901769</c:v>
                </c:pt>
                <c:pt idx="1761">
                  <c:v>373.99830423278667</c:v>
                </c:pt>
                <c:pt idx="1762">
                  <c:v>373.99830423278667</c:v>
                </c:pt>
                <c:pt idx="1763">
                  <c:v>373.99830423278667</c:v>
                </c:pt>
                <c:pt idx="1764">
                  <c:v>373.76975827285264</c:v>
                </c:pt>
                <c:pt idx="1765">
                  <c:v>373.76975827285264</c:v>
                </c:pt>
                <c:pt idx="1766">
                  <c:v>373.76975827285264</c:v>
                </c:pt>
                <c:pt idx="1767">
                  <c:v>373.76975827285264</c:v>
                </c:pt>
                <c:pt idx="1768">
                  <c:v>373.76975827285264</c:v>
                </c:pt>
                <c:pt idx="1769">
                  <c:v>373.76975827285264</c:v>
                </c:pt>
                <c:pt idx="1770">
                  <c:v>373.36075300709524</c:v>
                </c:pt>
                <c:pt idx="1771">
                  <c:v>373.33294487821894</c:v>
                </c:pt>
                <c:pt idx="1772">
                  <c:v>373.30322660163984</c:v>
                </c:pt>
                <c:pt idx="1773">
                  <c:v>373.28884500027505</c:v>
                </c:pt>
                <c:pt idx="1774">
                  <c:v>373.24695318298069</c:v>
                </c:pt>
                <c:pt idx="1775">
                  <c:v>372.92917645471329</c:v>
                </c:pt>
                <c:pt idx="1776">
                  <c:v>372.92917645471329</c:v>
                </c:pt>
                <c:pt idx="1777">
                  <c:v>372.92917645471329</c:v>
                </c:pt>
                <c:pt idx="1778">
                  <c:v>372.92917645471329</c:v>
                </c:pt>
                <c:pt idx="1779">
                  <c:v>372.87432250361371</c:v>
                </c:pt>
                <c:pt idx="1780">
                  <c:v>372.7998705539049</c:v>
                </c:pt>
                <c:pt idx="1781">
                  <c:v>372.61290973617469</c:v>
                </c:pt>
                <c:pt idx="1782">
                  <c:v>372.5430579128161</c:v>
                </c:pt>
                <c:pt idx="1783">
                  <c:v>372.5430579128161</c:v>
                </c:pt>
                <c:pt idx="1784">
                  <c:v>372.5430579128161</c:v>
                </c:pt>
                <c:pt idx="1785">
                  <c:v>372.46909372253617</c:v>
                </c:pt>
                <c:pt idx="1786">
                  <c:v>372.3321822794955</c:v>
                </c:pt>
                <c:pt idx="1787">
                  <c:v>372.3321822794955</c:v>
                </c:pt>
                <c:pt idx="1788">
                  <c:v>372.3321822794955</c:v>
                </c:pt>
                <c:pt idx="1789">
                  <c:v>372.3321822794955</c:v>
                </c:pt>
                <c:pt idx="1790">
                  <c:v>372.3321822794955</c:v>
                </c:pt>
                <c:pt idx="1791">
                  <c:v>372.3321822794955</c:v>
                </c:pt>
                <c:pt idx="1792">
                  <c:v>372.3321822794955</c:v>
                </c:pt>
                <c:pt idx="1793">
                  <c:v>371.60619764070469</c:v>
                </c:pt>
                <c:pt idx="1794">
                  <c:v>371.48371453046963</c:v>
                </c:pt>
                <c:pt idx="1795">
                  <c:v>371.48371453046963</c:v>
                </c:pt>
                <c:pt idx="1796">
                  <c:v>371.48371453046963</c:v>
                </c:pt>
                <c:pt idx="1797">
                  <c:v>371.46238162706715</c:v>
                </c:pt>
                <c:pt idx="1798">
                  <c:v>371.41923682297369</c:v>
                </c:pt>
                <c:pt idx="1799">
                  <c:v>371.2978080909067</c:v>
                </c:pt>
                <c:pt idx="1800">
                  <c:v>371.28347614170025</c:v>
                </c:pt>
                <c:pt idx="1801">
                  <c:v>371.08781159284416</c:v>
                </c:pt>
                <c:pt idx="1802">
                  <c:v>371.08781159284416</c:v>
                </c:pt>
                <c:pt idx="1803">
                  <c:v>371.08781159284416</c:v>
                </c:pt>
                <c:pt idx="1804">
                  <c:v>371.08781159284416</c:v>
                </c:pt>
                <c:pt idx="1805">
                  <c:v>371.08781159284416</c:v>
                </c:pt>
                <c:pt idx="1806">
                  <c:v>371.08781159284416</c:v>
                </c:pt>
                <c:pt idx="1807">
                  <c:v>371.08781159284416</c:v>
                </c:pt>
                <c:pt idx="1808">
                  <c:v>370.89460628613836</c:v>
                </c:pt>
                <c:pt idx="1809">
                  <c:v>370.89460628613836</c:v>
                </c:pt>
                <c:pt idx="1810">
                  <c:v>370.89460628613836</c:v>
                </c:pt>
                <c:pt idx="1811">
                  <c:v>370.89460628613836</c:v>
                </c:pt>
                <c:pt idx="1812">
                  <c:v>370.89460628613836</c:v>
                </c:pt>
                <c:pt idx="1813">
                  <c:v>370.89460628613836</c:v>
                </c:pt>
                <c:pt idx="1814">
                  <c:v>370.78644636296463</c:v>
                </c:pt>
                <c:pt idx="1815">
                  <c:v>370.74330155887225</c:v>
                </c:pt>
                <c:pt idx="1816">
                  <c:v>370.70015675478169</c:v>
                </c:pt>
                <c:pt idx="1817">
                  <c:v>370.68577515341786</c:v>
                </c:pt>
                <c:pt idx="1818">
                  <c:v>370.49881433568669</c:v>
                </c:pt>
                <c:pt idx="1819">
                  <c:v>370.49881433568669</c:v>
                </c:pt>
                <c:pt idx="1820">
                  <c:v>370.31185351795762</c:v>
                </c:pt>
                <c:pt idx="1821">
                  <c:v>370.18241910568264</c:v>
                </c:pt>
                <c:pt idx="1822">
                  <c:v>370.12489270022746</c:v>
                </c:pt>
                <c:pt idx="1823">
                  <c:v>370.03825260622699</c:v>
                </c:pt>
                <c:pt idx="1824">
                  <c:v>370.03825260622699</c:v>
                </c:pt>
                <c:pt idx="1825">
                  <c:v>370.03825260622699</c:v>
                </c:pt>
                <c:pt idx="1826">
                  <c:v>369.9792687639154</c:v>
                </c:pt>
                <c:pt idx="1827">
                  <c:v>369.96669508522416</c:v>
                </c:pt>
                <c:pt idx="1828">
                  <c:v>369.9523134838613</c:v>
                </c:pt>
                <c:pt idx="1829">
                  <c:v>369.82161732264399</c:v>
                </c:pt>
                <c:pt idx="1830">
                  <c:v>369.80849747022199</c:v>
                </c:pt>
                <c:pt idx="1831">
                  <c:v>369.79295342423183</c:v>
                </c:pt>
                <c:pt idx="1832">
                  <c:v>369.76535266613104</c:v>
                </c:pt>
                <c:pt idx="1833">
                  <c:v>369.74995757661259</c:v>
                </c:pt>
                <c:pt idx="1834">
                  <c:v>369.70782626067529</c:v>
                </c:pt>
                <c:pt idx="1835">
                  <c:v>369.63256527287223</c:v>
                </c:pt>
                <c:pt idx="1836">
                  <c:v>369.63256527287223</c:v>
                </c:pt>
                <c:pt idx="1837">
                  <c:v>369.63256527287223</c:v>
                </c:pt>
                <c:pt idx="1838">
                  <c:v>369.63256527287223</c:v>
                </c:pt>
                <c:pt idx="1839">
                  <c:v>369.62153665249127</c:v>
                </c:pt>
                <c:pt idx="1840">
                  <c:v>369.52086544294525</c:v>
                </c:pt>
                <c:pt idx="1841">
                  <c:v>369.45703029278121</c:v>
                </c:pt>
                <c:pt idx="1842">
                  <c:v>369.45703029278121</c:v>
                </c:pt>
                <c:pt idx="1843">
                  <c:v>369.45703029278121</c:v>
                </c:pt>
                <c:pt idx="1844">
                  <c:v>369.45703029278121</c:v>
                </c:pt>
                <c:pt idx="1845">
                  <c:v>369.45703029278121</c:v>
                </c:pt>
                <c:pt idx="1846">
                  <c:v>369.45703029278121</c:v>
                </c:pt>
                <c:pt idx="1847">
                  <c:v>369.45703029278121</c:v>
                </c:pt>
                <c:pt idx="1848">
                  <c:v>369.45703029278121</c:v>
                </c:pt>
                <c:pt idx="1849">
                  <c:v>369.45703029278121</c:v>
                </c:pt>
                <c:pt idx="1850">
                  <c:v>369.45703029278121</c:v>
                </c:pt>
                <c:pt idx="1851">
                  <c:v>369.40581263203461</c:v>
                </c:pt>
                <c:pt idx="1852">
                  <c:v>368.83271282740122</c:v>
                </c:pt>
                <c:pt idx="1853">
                  <c:v>368.59279068198413</c:v>
                </c:pt>
                <c:pt idx="1854">
                  <c:v>368.59279068198413</c:v>
                </c:pt>
                <c:pt idx="1855">
                  <c:v>368.59279068198413</c:v>
                </c:pt>
                <c:pt idx="1856">
                  <c:v>368.59279068198413</c:v>
                </c:pt>
                <c:pt idx="1857">
                  <c:v>368.59279068198413</c:v>
                </c:pt>
                <c:pt idx="1858">
                  <c:v>368.59279068198413</c:v>
                </c:pt>
                <c:pt idx="1859">
                  <c:v>368.53174189406678</c:v>
                </c:pt>
                <c:pt idx="1860">
                  <c:v>368.44224534065631</c:v>
                </c:pt>
                <c:pt idx="1861">
                  <c:v>368.43141824961924</c:v>
                </c:pt>
                <c:pt idx="1862">
                  <c:v>368.17731895289864</c:v>
                </c:pt>
                <c:pt idx="1863">
                  <c:v>368.17731895289864</c:v>
                </c:pt>
                <c:pt idx="1864">
                  <c:v>368.17731895289864</c:v>
                </c:pt>
                <c:pt idx="1865">
                  <c:v>368.17731895289864</c:v>
                </c:pt>
                <c:pt idx="1866">
                  <c:v>368.01945429942418</c:v>
                </c:pt>
                <c:pt idx="1867">
                  <c:v>368.01945429942418</c:v>
                </c:pt>
                <c:pt idx="1868">
                  <c:v>368.01945429942418</c:v>
                </c:pt>
                <c:pt idx="1869">
                  <c:v>368.01945429942418</c:v>
                </c:pt>
                <c:pt idx="1870">
                  <c:v>368.01945429942418</c:v>
                </c:pt>
                <c:pt idx="1871">
                  <c:v>368.01945429942418</c:v>
                </c:pt>
                <c:pt idx="1872">
                  <c:v>368.01945429942418</c:v>
                </c:pt>
                <c:pt idx="1873">
                  <c:v>367.67182494167935</c:v>
                </c:pt>
                <c:pt idx="1874">
                  <c:v>367.55058605609696</c:v>
                </c:pt>
                <c:pt idx="1875">
                  <c:v>367.44251375437699</c:v>
                </c:pt>
                <c:pt idx="1876">
                  <c:v>367.19104602200059</c:v>
                </c:pt>
                <c:pt idx="1877">
                  <c:v>367.14732875774132</c:v>
                </c:pt>
                <c:pt idx="1878">
                  <c:v>366.81712438654034</c:v>
                </c:pt>
                <c:pt idx="1879">
                  <c:v>366.7220726329283</c:v>
                </c:pt>
                <c:pt idx="1880">
                  <c:v>366.7220726329283</c:v>
                </c:pt>
                <c:pt idx="1881">
                  <c:v>366.7220726329283</c:v>
                </c:pt>
                <c:pt idx="1882">
                  <c:v>366.7220726329283</c:v>
                </c:pt>
                <c:pt idx="1883">
                  <c:v>366.58187830606704</c:v>
                </c:pt>
                <c:pt idx="1884">
                  <c:v>366.58187830606704</c:v>
                </c:pt>
                <c:pt idx="1885">
                  <c:v>366.52949235926332</c:v>
                </c:pt>
                <c:pt idx="1886">
                  <c:v>366.1699523251678</c:v>
                </c:pt>
                <c:pt idx="1887">
                  <c:v>366.10964247818009</c:v>
                </c:pt>
                <c:pt idx="1888">
                  <c:v>365.92546510198116</c:v>
                </c:pt>
                <c:pt idx="1889">
                  <c:v>365.7097410815233</c:v>
                </c:pt>
                <c:pt idx="1890">
                  <c:v>365.70186683349885</c:v>
                </c:pt>
                <c:pt idx="1891">
                  <c:v>365.70186683349885</c:v>
                </c:pt>
                <c:pt idx="1892">
                  <c:v>365.70186683349885</c:v>
                </c:pt>
                <c:pt idx="1893">
                  <c:v>365.70186683349885</c:v>
                </c:pt>
                <c:pt idx="1894">
                  <c:v>365.70186683349885</c:v>
                </c:pt>
                <c:pt idx="1895">
                  <c:v>365.59468827061244</c:v>
                </c:pt>
                <c:pt idx="1896">
                  <c:v>365.26682631295648</c:v>
                </c:pt>
                <c:pt idx="1897">
                  <c:v>365.26682631295648</c:v>
                </c:pt>
                <c:pt idx="1898">
                  <c:v>365.26682631295648</c:v>
                </c:pt>
                <c:pt idx="1899">
                  <c:v>365.14430231271086</c:v>
                </c:pt>
                <c:pt idx="1900">
                  <c:v>365.14430231271086</c:v>
                </c:pt>
                <c:pt idx="1901">
                  <c:v>365.14430231271086</c:v>
                </c:pt>
                <c:pt idx="1902">
                  <c:v>365.14430231271086</c:v>
                </c:pt>
                <c:pt idx="1903">
                  <c:v>365.14430231271086</c:v>
                </c:pt>
                <c:pt idx="1904">
                  <c:v>365.14430231271086</c:v>
                </c:pt>
                <c:pt idx="1905">
                  <c:v>365.14430231271086</c:v>
                </c:pt>
                <c:pt idx="1906">
                  <c:v>365.14430231271086</c:v>
                </c:pt>
                <c:pt idx="1907">
                  <c:v>365.14430231271086</c:v>
                </c:pt>
                <c:pt idx="1908">
                  <c:v>365.14430231271086</c:v>
                </c:pt>
                <c:pt idx="1909">
                  <c:v>365.14430231271086</c:v>
                </c:pt>
                <c:pt idx="1910">
                  <c:v>365.1064060337315</c:v>
                </c:pt>
                <c:pt idx="1911">
                  <c:v>364.77493699287169</c:v>
                </c:pt>
                <c:pt idx="1912">
                  <c:v>364.64778365912565</c:v>
                </c:pt>
                <c:pt idx="1913">
                  <c:v>364.60235777650627</c:v>
                </c:pt>
                <c:pt idx="1914">
                  <c:v>364.53044976968664</c:v>
                </c:pt>
                <c:pt idx="1915">
                  <c:v>364.51606816832316</c:v>
                </c:pt>
                <c:pt idx="1916">
                  <c:v>364.3468127257895</c:v>
                </c:pt>
                <c:pt idx="1917">
                  <c:v>364.25640490925463</c:v>
                </c:pt>
                <c:pt idx="1918">
                  <c:v>364.25640490925463</c:v>
                </c:pt>
                <c:pt idx="1919">
                  <c:v>364.25640490925463</c:v>
                </c:pt>
                <c:pt idx="1920">
                  <c:v>364.25640490925463</c:v>
                </c:pt>
                <c:pt idx="1921">
                  <c:v>364.25640490925463</c:v>
                </c:pt>
                <c:pt idx="1922">
                  <c:v>364.25640490925463</c:v>
                </c:pt>
                <c:pt idx="1923">
                  <c:v>364.19967293831832</c:v>
                </c:pt>
                <c:pt idx="1924">
                  <c:v>363.81157999298273</c:v>
                </c:pt>
                <c:pt idx="1925">
                  <c:v>363.81157999298273</c:v>
                </c:pt>
                <c:pt idx="1926">
                  <c:v>363.81157999298273</c:v>
                </c:pt>
                <c:pt idx="1927">
                  <c:v>363.81157999298273</c:v>
                </c:pt>
                <c:pt idx="1928">
                  <c:v>363.81157999298273</c:v>
                </c:pt>
                <c:pt idx="1929">
                  <c:v>363.70672631935275</c:v>
                </c:pt>
                <c:pt idx="1930">
                  <c:v>363.70672631935275</c:v>
                </c:pt>
                <c:pt idx="1931">
                  <c:v>363.70672631935275</c:v>
                </c:pt>
                <c:pt idx="1932">
                  <c:v>363.70672631935275</c:v>
                </c:pt>
                <c:pt idx="1933">
                  <c:v>363.3865721289589</c:v>
                </c:pt>
                <c:pt idx="1934">
                  <c:v>363.34357628133961</c:v>
                </c:pt>
                <c:pt idx="1935">
                  <c:v>363.17159289086271</c:v>
                </c:pt>
                <c:pt idx="1936">
                  <c:v>363.14981603875805</c:v>
                </c:pt>
                <c:pt idx="1937">
                  <c:v>363.00600002511811</c:v>
                </c:pt>
                <c:pt idx="1938">
                  <c:v>362.81094298501182</c:v>
                </c:pt>
                <c:pt idx="1939">
                  <c:v>362.81094298501182</c:v>
                </c:pt>
                <c:pt idx="1940">
                  <c:v>362.81094298501182</c:v>
                </c:pt>
                <c:pt idx="1941">
                  <c:v>362.81094298501182</c:v>
                </c:pt>
                <c:pt idx="1942">
                  <c:v>362.35882796374472</c:v>
                </c:pt>
                <c:pt idx="1943">
                  <c:v>362.35633367301256</c:v>
                </c:pt>
                <c:pt idx="1944">
                  <c:v>362.35633367301256</c:v>
                </c:pt>
                <c:pt idx="1945">
                  <c:v>362.26915032599567</c:v>
                </c:pt>
                <c:pt idx="1946">
                  <c:v>362.26915032599567</c:v>
                </c:pt>
                <c:pt idx="1947">
                  <c:v>362.26915032599567</c:v>
                </c:pt>
                <c:pt idx="1948">
                  <c:v>362.26915032599567</c:v>
                </c:pt>
                <c:pt idx="1949">
                  <c:v>362.26915032599567</c:v>
                </c:pt>
                <c:pt idx="1950">
                  <c:v>362.26915032599567</c:v>
                </c:pt>
                <c:pt idx="1951">
                  <c:v>362.26915032599567</c:v>
                </c:pt>
                <c:pt idx="1952">
                  <c:v>362.26915032599567</c:v>
                </c:pt>
                <c:pt idx="1953">
                  <c:v>362.26915032599567</c:v>
                </c:pt>
                <c:pt idx="1954">
                  <c:v>362.26915032599567</c:v>
                </c:pt>
                <c:pt idx="1955">
                  <c:v>362.26915032599567</c:v>
                </c:pt>
                <c:pt idx="1956">
                  <c:v>362.26915032599567</c:v>
                </c:pt>
                <c:pt idx="1957">
                  <c:v>362.26915032599567</c:v>
                </c:pt>
                <c:pt idx="1958">
                  <c:v>361.89861672010119</c:v>
                </c:pt>
                <c:pt idx="1959">
                  <c:v>361.78356390918896</c:v>
                </c:pt>
                <c:pt idx="1960">
                  <c:v>361.76918230782672</c:v>
                </c:pt>
                <c:pt idx="1961">
                  <c:v>361.76918230782672</c:v>
                </c:pt>
                <c:pt idx="1962">
                  <c:v>361.75480070646353</c:v>
                </c:pt>
                <c:pt idx="1963">
                  <c:v>361.59507847815405</c:v>
                </c:pt>
                <c:pt idx="1964">
                  <c:v>361.49593188191216</c:v>
                </c:pt>
                <c:pt idx="1965">
                  <c:v>361.36548106076992</c:v>
                </c:pt>
                <c:pt idx="1966">
                  <c:v>360.90108735304062</c:v>
                </c:pt>
                <c:pt idx="1967">
                  <c:v>360.90108735304062</c:v>
                </c:pt>
                <c:pt idx="1968">
                  <c:v>360.90108735304062</c:v>
                </c:pt>
                <c:pt idx="1969">
                  <c:v>360.83157433263824</c:v>
                </c:pt>
                <c:pt idx="1970">
                  <c:v>360.83157433263824</c:v>
                </c:pt>
                <c:pt idx="1971">
                  <c:v>360.83157433263824</c:v>
                </c:pt>
                <c:pt idx="1972">
                  <c:v>360.83157433263824</c:v>
                </c:pt>
                <c:pt idx="1973">
                  <c:v>360.83157433263824</c:v>
                </c:pt>
                <c:pt idx="1974">
                  <c:v>360.83157433263824</c:v>
                </c:pt>
                <c:pt idx="1975">
                  <c:v>360.83157433263824</c:v>
                </c:pt>
                <c:pt idx="1976">
                  <c:v>360.4460749823516</c:v>
                </c:pt>
                <c:pt idx="1977">
                  <c:v>360.35978537416963</c:v>
                </c:pt>
                <c:pt idx="1978">
                  <c:v>360.21921135433871</c:v>
                </c:pt>
                <c:pt idx="1979">
                  <c:v>360.17621550671925</c:v>
                </c:pt>
                <c:pt idx="1980">
                  <c:v>360.07215334689124</c:v>
                </c:pt>
                <c:pt idx="1981">
                  <c:v>360.05777174552725</c:v>
                </c:pt>
                <c:pt idx="1982">
                  <c:v>359.92001913652564</c:v>
                </c:pt>
                <c:pt idx="1983">
                  <c:v>359.92001913652564</c:v>
                </c:pt>
                <c:pt idx="1984">
                  <c:v>359.92001913652564</c:v>
                </c:pt>
                <c:pt idx="1985">
                  <c:v>359.90390847179663</c:v>
                </c:pt>
                <c:pt idx="1986">
                  <c:v>359.55994169084465</c:v>
                </c:pt>
                <c:pt idx="1987">
                  <c:v>359.45374448824418</c:v>
                </c:pt>
                <c:pt idx="1988">
                  <c:v>359.44584103307017</c:v>
                </c:pt>
                <c:pt idx="1989">
                  <c:v>359.44584103307017</c:v>
                </c:pt>
                <c:pt idx="1990">
                  <c:v>359.44584103307017</c:v>
                </c:pt>
                <c:pt idx="1991">
                  <c:v>359.44584103307017</c:v>
                </c:pt>
                <c:pt idx="1992">
                  <c:v>359.43936288688161</c:v>
                </c:pt>
                <c:pt idx="1993">
                  <c:v>359.39399833928127</c:v>
                </c:pt>
                <c:pt idx="1994">
                  <c:v>359.39399833928127</c:v>
                </c:pt>
                <c:pt idx="1995">
                  <c:v>359.39399833928127</c:v>
                </c:pt>
                <c:pt idx="1996">
                  <c:v>359.39399833928127</c:v>
                </c:pt>
                <c:pt idx="1997">
                  <c:v>359.27330270671399</c:v>
                </c:pt>
                <c:pt idx="1998">
                  <c:v>359.04399151941232</c:v>
                </c:pt>
                <c:pt idx="1999">
                  <c:v>358.83533562959963</c:v>
                </c:pt>
                <c:pt idx="2000">
                  <c:v>358.53332200095861</c:v>
                </c:pt>
                <c:pt idx="2001">
                  <c:v>358.51370939877364</c:v>
                </c:pt>
                <c:pt idx="2002">
                  <c:v>358.47455721228084</c:v>
                </c:pt>
                <c:pt idx="2003">
                  <c:v>358.47455721228084</c:v>
                </c:pt>
                <c:pt idx="2004">
                  <c:v>358.47455721228084</c:v>
                </c:pt>
                <c:pt idx="2005">
                  <c:v>358.47455721228084</c:v>
                </c:pt>
                <c:pt idx="2006">
                  <c:v>358.39905380512226</c:v>
                </c:pt>
                <c:pt idx="2007">
                  <c:v>358.37512438595638</c:v>
                </c:pt>
                <c:pt idx="2008">
                  <c:v>358.15940036549932</c:v>
                </c:pt>
                <c:pt idx="2009">
                  <c:v>358.11625556140666</c:v>
                </c:pt>
                <c:pt idx="2010">
                  <c:v>357.99059471309664</c:v>
                </c:pt>
                <c:pt idx="2011">
                  <c:v>357.99059471309664</c:v>
                </c:pt>
                <c:pt idx="2012">
                  <c:v>357.95642234592424</c:v>
                </c:pt>
                <c:pt idx="2013">
                  <c:v>357.95642234592424</c:v>
                </c:pt>
                <c:pt idx="2014">
                  <c:v>357.95642234592424</c:v>
                </c:pt>
                <c:pt idx="2015">
                  <c:v>357.95642234592424</c:v>
                </c:pt>
                <c:pt idx="2016">
                  <c:v>357.95642234592424</c:v>
                </c:pt>
                <c:pt idx="2017">
                  <c:v>357.95642234592424</c:v>
                </c:pt>
                <c:pt idx="2018">
                  <c:v>357.95642234592424</c:v>
                </c:pt>
                <c:pt idx="2019">
                  <c:v>357.71357072321865</c:v>
                </c:pt>
                <c:pt idx="2020">
                  <c:v>357.35403068912314</c:v>
                </c:pt>
                <c:pt idx="2021">
                  <c:v>357.02909528803929</c:v>
                </c:pt>
                <c:pt idx="2022">
                  <c:v>357.02909528803929</c:v>
                </c:pt>
                <c:pt idx="2023">
                  <c:v>356.99452278289169</c:v>
                </c:pt>
                <c:pt idx="2024">
                  <c:v>356.99449065502586</c:v>
                </c:pt>
                <c:pt idx="2025">
                  <c:v>356.80820744320869</c:v>
                </c:pt>
                <c:pt idx="2026">
                  <c:v>356.6505560019383</c:v>
                </c:pt>
                <c:pt idx="2027">
                  <c:v>356.53534839312465</c:v>
                </c:pt>
                <c:pt idx="2028">
                  <c:v>356.53534839312465</c:v>
                </c:pt>
                <c:pt idx="2029">
                  <c:v>356.53534839312465</c:v>
                </c:pt>
                <c:pt idx="2030">
                  <c:v>356.5188463525671</c:v>
                </c:pt>
                <c:pt idx="2031">
                  <c:v>356.5188463525671</c:v>
                </c:pt>
                <c:pt idx="2032">
                  <c:v>356.5188463525671</c:v>
                </c:pt>
                <c:pt idx="2033">
                  <c:v>356.5188463525671</c:v>
                </c:pt>
                <c:pt idx="2034">
                  <c:v>356.50723650987391</c:v>
                </c:pt>
                <c:pt idx="2035">
                  <c:v>356.21788418137771</c:v>
                </c:pt>
                <c:pt idx="2036">
                  <c:v>355.9482904908233</c:v>
                </c:pt>
                <c:pt idx="2037">
                  <c:v>355.8766307447911</c:v>
                </c:pt>
                <c:pt idx="2038">
                  <c:v>355.75767293773418</c:v>
                </c:pt>
                <c:pt idx="2039">
                  <c:v>355.58363336379637</c:v>
                </c:pt>
                <c:pt idx="2040">
                  <c:v>355.58363336379637</c:v>
                </c:pt>
                <c:pt idx="2041">
                  <c:v>355.48442251182087</c:v>
                </c:pt>
                <c:pt idx="2042">
                  <c:v>355.18869718288266</c:v>
                </c:pt>
                <c:pt idx="2043">
                  <c:v>355.14570133526439</c:v>
                </c:pt>
                <c:pt idx="2044">
                  <c:v>355.08173767363269</c:v>
                </c:pt>
                <c:pt idx="2045">
                  <c:v>355.0812703592091</c:v>
                </c:pt>
                <c:pt idx="2046">
                  <c:v>355.0812703592091</c:v>
                </c:pt>
                <c:pt idx="2047">
                  <c:v>355.0812703592091</c:v>
                </c:pt>
                <c:pt idx="2048">
                  <c:v>355.0812703592091</c:v>
                </c:pt>
                <c:pt idx="2049">
                  <c:v>355.08010207315283</c:v>
                </c:pt>
                <c:pt idx="2050">
                  <c:v>355.08010207315283</c:v>
                </c:pt>
                <c:pt idx="2051">
                  <c:v>355.08010207315283</c:v>
                </c:pt>
                <c:pt idx="2052">
                  <c:v>355.05297447090516</c:v>
                </c:pt>
                <c:pt idx="2053">
                  <c:v>354.88039525453883</c:v>
                </c:pt>
                <c:pt idx="2054">
                  <c:v>354.7300748082755</c:v>
                </c:pt>
                <c:pt idx="2055">
                  <c:v>354.67905283544604</c:v>
                </c:pt>
                <c:pt idx="2056">
                  <c:v>354.41477192573552</c:v>
                </c:pt>
                <c:pt idx="2057">
                  <c:v>354.23322319316532</c:v>
                </c:pt>
                <c:pt idx="2058">
                  <c:v>354.13817143955333</c:v>
                </c:pt>
                <c:pt idx="2059">
                  <c:v>354.13817143955333</c:v>
                </c:pt>
                <c:pt idx="2060">
                  <c:v>354.10378878089057</c:v>
                </c:pt>
                <c:pt idx="2061">
                  <c:v>353.74424874679414</c:v>
                </c:pt>
                <c:pt idx="2062">
                  <c:v>353.72986714543032</c:v>
                </c:pt>
                <c:pt idx="2063">
                  <c:v>353.64369436585423</c:v>
                </c:pt>
                <c:pt idx="2064">
                  <c:v>353.64369436585423</c:v>
                </c:pt>
                <c:pt idx="2065">
                  <c:v>353.64369436585423</c:v>
                </c:pt>
                <c:pt idx="2066">
                  <c:v>353.64369436585423</c:v>
                </c:pt>
                <c:pt idx="2067">
                  <c:v>353.64369436585423</c:v>
                </c:pt>
                <c:pt idx="2068">
                  <c:v>353.64369436585423</c:v>
                </c:pt>
                <c:pt idx="2069">
                  <c:v>353.64369436585423</c:v>
                </c:pt>
                <c:pt idx="2070">
                  <c:v>353.62609413640172</c:v>
                </c:pt>
                <c:pt idx="2071">
                  <c:v>353.6248557531809</c:v>
                </c:pt>
                <c:pt idx="2072">
                  <c:v>353.6248557531809</c:v>
                </c:pt>
                <c:pt idx="2073">
                  <c:v>353.6248557531809</c:v>
                </c:pt>
                <c:pt idx="2074">
                  <c:v>353.6248557531809</c:v>
                </c:pt>
                <c:pt idx="2075">
                  <c:v>353.6248557531809</c:v>
                </c:pt>
                <c:pt idx="2076">
                  <c:v>353.23955209080856</c:v>
                </c:pt>
                <c:pt idx="2077">
                  <c:v>352.6927095153103</c:v>
                </c:pt>
                <c:pt idx="2078">
                  <c:v>352.43696293524863</c:v>
                </c:pt>
                <c:pt idx="2079">
                  <c:v>352.23418060358915</c:v>
                </c:pt>
                <c:pt idx="2080">
                  <c:v>352.20611837249373</c:v>
                </c:pt>
                <c:pt idx="2081">
                  <c:v>352.20611837249373</c:v>
                </c:pt>
                <c:pt idx="2082">
                  <c:v>352.20611837249373</c:v>
                </c:pt>
                <c:pt idx="2083">
                  <c:v>352.20611837249373</c:v>
                </c:pt>
                <c:pt idx="2084">
                  <c:v>352.20611837249373</c:v>
                </c:pt>
                <c:pt idx="2085">
                  <c:v>352.20611837249373</c:v>
                </c:pt>
                <c:pt idx="2086">
                  <c:v>352.20611837249373</c:v>
                </c:pt>
                <c:pt idx="2087">
                  <c:v>352.17898784953292</c:v>
                </c:pt>
                <c:pt idx="2088">
                  <c:v>352.16960943320902</c:v>
                </c:pt>
                <c:pt idx="2089">
                  <c:v>352.16960943320902</c:v>
                </c:pt>
                <c:pt idx="2090">
                  <c:v>352.16960943320902</c:v>
                </c:pt>
                <c:pt idx="2091">
                  <c:v>352.07866420508793</c:v>
                </c:pt>
                <c:pt idx="2092">
                  <c:v>352.00700445905585</c:v>
                </c:pt>
                <c:pt idx="2093">
                  <c:v>351.86368496699157</c:v>
                </c:pt>
                <c:pt idx="2094">
                  <c:v>351.81711416403726</c:v>
                </c:pt>
                <c:pt idx="2095">
                  <c:v>351.80273256267236</c:v>
                </c:pt>
                <c:pt idx="2096">
                  <c:v>351.77769327175298</c:v>
                </c:pt>
                <c:pt idx="2097">
                  <c:v>351.77769327175298</c:v>
                </c:pt>
                <c:pt idx="2098">
                  <c:v>351.73469742413374</c:v>
                </c:pt>
                <c:pt idx="2099">
                  <c:v>351.31375811630227</c:v>
                </c:pt>
                <c:pt idx="2100">
                  <c:v>351.24724759106732</c:v>
                </c:pt>
                <c:pt idx="2101">
                  <c:v>351.24724759106732</c:v>
                </c:pt>
                <c:pt idx="2102">
                  <c:v>351.24724759106732</c:v>
                </c:pt>
                <c:pt idx="2103">
                  <c:v>351.24724759106732</c:v>
                </c:pt>
                <c:pt idx="2104">
                  <c:v>351.24724759106732</c:v>
                </c:pt>
                <c:pt idx="2105">
                  <c:v>351.24724759106732</c:v>
                </c:pt>
                <c:pt idx="2106">
                  <c:v>351.11241569720835</c:v>
                </c:pt>
                <c:pt idx="2107">
                  <c:v>350.93983648084196</c:v>
                </c:pt>
                <c:pt idx="2108">
                  <c:v>350.76854237913875</c:v>
                </c:pt>
                <c:pt idx="2109">
                  <c:v>350.76854237913875</c:v>
                </c:pt>
                <c:pt idx="2110">
                  <c:v>350.76854237913875</c:v>
                </c:pt>
                <c:pt idx="2111">
                  <c:v>350.76854237913875</c:v>
                </c:pt>
                <c:pt idx="2112">
                  <c:v>350.76854237913875</c:v>
                </c:pt>
                <c:pt idx="2113">
                  <c:v>350.76854237913875</c:v>
                </c:pt>
                <c:pt idx="2114">
                  <c:v>350.73849406174799</c:v>
                </c:pt>
                <c:pt idx="2115">
                  <c:v>350.71436311323708</c:v>
                </c:pt>
                <c:pt idx="2116">
                  <c:v>350.71436311323708</c:v>
                </c:pt>
                <c:pt idx="2117">
                  <c:v>350.71436311323708</c:v>
                </c:pt>
                <c:pt idx="2118">
                  <c:v>350.71436311323708</c:v>
                </c:pt>
                <c:pt idx="2119">
                  <c:v>350.71436311323708</c:v>
                </c:pt>
                <c:pt idx="2120">
                  <c:v>350.63113733523869</c:v>
                </c:pt>
                <c:pt idx="2121">
                  <c:v>350.62344125083712</c:v>
                </c:pt>
                <c:pt idx="2122">
                  <c:v>350.57380953841306</c:v>
                </c:pt>
                <c:pt idx="2123">
                  <c:v>350.32142762219615</c:v>
                </c:pt>
                <c:pt idx="2124">
                  <c:v>350.17761160855758</c:v>
                </c:pt>
                <c:pt idx="2125">
                  <c:v>350.10570360173926</c:v>
                </c:pt>
                <c:pt idx="2126">
                  <c:v>349.80178566682412</c:v>
                </c:pt>
                <c:pt idx="2127">
                  <c:v>349.80178566682412</c:v>
                </c:pt>
                <c:pt idx="2128">
                  <c:v>349.65987395945962</c:v>
                </c:pt>
                <c:pt idx="2129">
                  <c:v>349.63111075673004</c:v>
                </c:pt>
                <c:pt idx="2130">
                  <c:v>349.47291314172861</c:v>
                </c:pt>
                <c:pt idx="2131">
                  <c:v>349.33096638578172</c:v>
                </c:pt>
                <c:pt idx="2132">
                  <c:v>349.33096638578172</c:v>
                </c:pt>
                <c:pt idx="2133">
                  <c:v>349.33096638578172</c:v>
                </c:pt>
                <c:pt idx="2134">
                  <c:v>349.33096638578172</c:v>
                </c:pt>
                <c:pt idx="2135">
                  <c:v>349.33096638578172</c:v>
                </c:pt>
                <c:pt idx="2136">
                  <c:v>349.33096638578172</c:v>
                </c:pt>
                <c:pt idx="2137">
                  <c:v>349.33096638578172</c:v>
                </c:pt>
                <c:pt idx="2138">
                  <c:v>349.25911679326504</c:v>
                </c:pt>
                <c:pt idx="2139">
                  <c:v>348.63878026262387</c:v>
                </c:pt>
                <c:pt idx="2140">
                  <c:v>348.61033249713199</c:v>
                </c:pt>
                <c:pt idx="2141">
                  <c:v>348.35632374257943</c:v>
                </c:pt>
                <c:pt idx="2142">
                  <c:v>348.35632374257943</c:v>
                </c:pt>
                <c:pt idx="2143">
                  <c:v>348.27924022852841</c:v>
                </c:pt>
                <c:pt idx="2144">
                  <c:v>348.09227941079826</c:v>
                </c:pt>
                <c:pt idx="2145">
                  <c:v>347.97722659988744</c:v>
                </c:pt>
                <c:pt idx="2146">
                  <c:v>347.91970019443232</c:v>
                </c:pt>
                <c:pt idx="2147">
                  <c:v>347.89339039242429</c:v>
                </c:pt>
                <c:pt idx="2148">
                  <c:v>347.89339039242429</c:v>
                </c:pt>
                <c:pt idx="2149">
                  <c:v>347.80387047329316</c:v>
                </c:pt>
                <c:pt idx="2150">
                  <c:v>347.80387047329316</c:v>
                </c:pt>
                <c:pt idx="2151">
                  <c:v>347.80387047329316</c:v>
                </c:pt>
                <c:pt idx="2152">
                  <c:v>347.79341139236635</c:v>
                </c:pt>
                <c:pt idx="2153">
                  <c:v>347.53139695760575</c:v>
                </c:pt>
                <c:pt idx="2154">
                  <c:v>347.51701535624369</c:v>
                </c:pt>
                <c:pt idx="2155">
                  <c:v>347.21500172760204</c:v>
                </c:pt>
                <c:pt idx="2156">
                  <c:v>347.08556731532832</c:v>
                </c:pt>
                <c:pt idx="2157">
                  <c:v>346.91086181833879</c:v>
                </c:pt>
                <c:pt idx="2158">
                  <c:v>346.91086181833879</c:v>
                </c:pt>
                <c:pt idx="2159">
                  <c:v>346.91086181833879</c:v>
                </c:pt>
                <c:pt idx="2160">
                  <c:v>346.91086181833879</c:v>
                </c:pt>
                <c:pt idx="2161">
                  <c:v>346.91086181833879</c:v>
                </c:pt>
                <c:pt idx="2162">
                  <c:v>346.91086181833879</c:v>
                </c:pt>
                <c:pt idx="2163">
                  <c:v>346.61097447032108</c:v>
                </c:pt>
                <c:pt idx="2164">
                  <c:v>346.52468486213792</c:v>
                </c:pt>
                <c:pt idx="2165">
                  <c:v>346.45581439906732</c:v>
                </c:pt>
                <c:pt idx="2166">
                  <c:v>346.45581439906732</c:v>
                </c:pt>
                <c:pt idx="2167">
                  <c:v>346.45581439906732</c:v>
                </c:pt>
                <c:pt idx="2168">
                  <c:v>346.45581439906732</c:v>
                </c:pt>
                <c:pt idx="2169">
                  <c:v>346.45581439906732</c:v>
                </c:pt>
                <c:pt idx="2170">
                  <c:v>346.38888037013726</c:v>
                </c:pt>
                <c:pt idx="2171">
                  <c:v>346.3521056457717</c:v>
                </c:pt>
                <c:pt idx="2172">
                  <c:v>346.34862415332276</c:v>
                </c:pt>
                <c:pt idx="2173">
                  <c:v>346.34862415332276</c:v>
                </c:pt>
                <c:pt idx="2174">
                  <c:v>346.34862415332276</c:v>
                </c:pt>
                <c:pt idx="2175">
                  <c:v>346.34862415332276</c:v>
                </c:pt>
                <c:pt idx="2176">
                  <c:v>346.34862415332276</c:v>
                </c:pt>
                <c:pt idx="2177">
                  <c:v>346.18823308124644</c:v>
                </c:pt>
                <c:pt idx="2178">
                  <c:v>346.13638162531402</c:v>
                </c:pt>
                <c:pt idx="2179">
                  <c:v>345.76245998985348</c:v>
                </c:pt>
                <c:pt idx="2180">
                  <c:v>345.46539989409405</c:v>
                </c:pt>
                <c:pt idx="2181">
                  <c:v>345.46539989409405</c:v>
                </c:pt>
                <c:pt idx="2182">
                  <c:v>345.46539989409405</c:v>
                </c:pt>
                <c:pt idx="2183">
                  <c:v>345.46539989409405</c:v>
                </c:pt>
                <c:pt idx="2184">
                  <c:v>345.46539989409405</c:v>
                </c:pt>
                <c:pt idx="2185">
                  <c:v>345.46539989409405</c:v>
                </c:pt>
                <c:pt idx="2186">
                  <c:v>345.46539989409405</c:v>
                </c:pt>
                <c:pt idx="2187">
                  <c:v>345.43168315848368</c:v>
                </c:pt>
                <c:pt idx="2188">
                  <c:v>345.01823840570916</c:v>
                </c:pt>
                <c:pt idx="2189">
                  <c:v>344.89337783334935</c:v>
                </c:pt>
                <c:pt idx="2190">
                  <c:v>344.89337783334935</c:v>
                </c:pt>
                <c:pt idx="2191">
                  <c:v>344.81327429983901</c:v>
                </c:pt>
                <c:pt idx="2192">
                  <c:v>344.36807553203016</c:v>
                </c:pt>
                <c:pt idx="2193">
                  <c:v>344.01993796985181</c:v>
                </c:pt>
                <c:pt idx="2194">
                  <c:v>343.92161501527806</c:v>
                </c:pt>
                <c:pt idx="2195">
                  <c:v>343.7947975637731</c:v>
                </c:pt>
                <c:pt idx="2196">
                  <c:v>343.58066241235298</c:v>
                </c:pt>
                <c:pt idx="2197">
                  <c:v>343.58066241235298</c:v>
                </c:pt>
                <c:pt idx="2198">
                  <c:v>343.58066241235298</c:v>
                </c:pt>
                <c:pt idx="2199">
                  <c:v>343.58066241235298</c:v>
                </c:pt>
                <c:pt idx="2200">
                  <c:v>343.58066241235298</c:v>
                </c:pt>
                <c:pt idx="2201">
                  <c:v>343.43813151337639</c:v>
                </c:pt>
                <c:pt idx="2202">
                  <c:v>343.43813151337639</c:v>
                </c:pt>
                <c:pt idx="2203">
                  <c:v>343.10686400186472</c:v>
                </c:pt>
                <c:pt idx="2204">
                  <c:v>342.62727089253258</c:v>
                </c:pt>
                <c:pt idx="2205">
                  <c:v>342.59850768980465</c:v>
                </c:pt>
                <c:pt idx="2206">
                  <c:v>342.57447604560866</c:v>
                </c:pt>
                <c:pt idx="2207">
                  <c:v>342.57447604560866</c:v>
                </c:pt>
                <c:pt idx="2208">
                  <c:v>342.57447604560866</c:v>
                </c:pt>
                <c:pt idx="2209">
                  <c:v>342.57447604560866</c:v>
                </c:pt>
                <c:pt idx="2210">
                  <c:v>342.55536288571426</c:v>
                </c:pt>
                <c:pt idx="2211">
                  <c:v>342.14308641899589</c:v>
                </c:pt>
                <c:pt idx="2212">
                  <c:v>342.14308641899589</c:v>
                </c:pt>
                <c:pt idx="2213">
                  <c:v>342.14308641899589</c:v>
                </c:pt>
                <c:pt idx="2214">
                  <c:v>342.14308641899589</c:v>
                </c:pt>
                <c:pt idx="2215">
                  <c:v>342.14308641899589</c:v>
                </c:pt>
                <c:pt idx="2216">
                  <c:v>341.83132052249169</c:v>
                </c:pt>
                <c:pt idx="2217">
                  <c:v>341.73099687804699</c:v>
                </c:pt>
                <c:pt idx="2218">
                  <c:v>341.25804255423554</c:v>
                </c:pt>
                <c:pt idx="2219">
                  <c:v>341.18911075614665</c:v>
                </c:pt>
                <c:pt idx="2220">
                  <c:v>341.15771890979056</c:v>
                </c:pt>
                <c:pt idx="2221">
                  <c:v>341.12901412136688</c:v>
                </c:pt>
                <c:pt idx="2222">
                  <c:v>341.12901412136688</c:v>
                </c:pt>
                <c:pt idx="2223">
                  <c:v>341.12901412136688</c:v>
                </c:pt>
                <c:pt idx="2224">
                  <c:v>341.12901412136688</c:v>
                </c:pt>
                <c:pt idx="2225">
                  <c:v>341.04306331613918</c:v>
                </c:pt>
                <c:pt idx="2226">
                  <c:v>340.94490392161504</c:v>
                </c:pt>
                <c:pt idx="2227">
                  <c:v>340.84395232341438</c:v>
                </c:pt>
                <c:pt idx="2228">
                  <c:v>340.70551042563869</c:v>
                </c:pt>
                <c:pt idx="2229">
                  <c:v>340.70551042563869</c:v>
                </c:pt>
                <c:pt idx="2230">
                  <c:v>340.70551042563869</c:v>
                </c:pt>
                <c:pt idx="2231">
                  <c:v>340.70551042563869</c:v>
                </c:pt>
                <c:pt idx="2232">
                  <c:v>340.70551042563869</c:v>
                </c:pt>
                <c:pt idx="2233">
                  <c:v>340.70551042563869</c:v>
                </c:pt>
                <c:pt idx="2234">
                  <c:v>340.54193869477331</c:v>
                </c:pt>
                <c:pt idx="2235">
                  <c:v>340.52763887343372</c:v>
                </c:pt>
                <c:pt idx="2236">
                  <c:v>340.52763887343372</c:v>
                </c:pt>
                <c:pt idx="2237">
                  <c:v>340.52763887343372</c:v>
                </c:pt>
                <c:pt idx="2238">
                  <c:v>340.48411729708675</c:v>
                </c:pt>
                <c:pt idx="2239">
                  <c:v>340.38379365264325</c:v>
                </c:pt>
                <c:pt idx="2240">
                  <c:v>340.32646585581773</c:v>
                </c:pt>
                <c:pt idx="2241">
                  <c:v>340.29780195740392</c:v>
                </c:pt>
                <c:pt idx="2242">
                  <c:v>340.11049065385907</c:v>
                </c:pt>
                <c:pt idx="2243">
                  <c:v>340.02420104567369</c:v>
                </c:pt>
                <c:pt idx="2244">
                  <c:v>339.68355219712259</c:v>
                </c:pt>
                <c:pt idx="2245">
                  <c:v>339.68355219712259</c:v>
                </c:pt>
                <c:pt idx="2246">
                  <c:v>339.68355219712259</c:v>
                </c:pt>
                <c:pt idx="2247">
                  <c:v>339.68355219712259</c:v>
                </c:pt>
                <c:pt idx="2248">
                  <c:v>339.56398980203102</c:v>
                </c:pt>
                <c:pt idx="2249">
                  <c:v>339.55254059867065</c:v>
                </c:pt>
                <c:pt idx="2250">
                  <c:v>339.28023356374871</c:v>
                </c:pt>
                <c:pt idx="2251">
                  <c:v>339.26793443228058</c:v>
                </c:pt>
                <c:pt idx="2252">
                  <c:v>339.26793443228058</c:v>
                </c:pt>
                <c:pt idx="2253">
                  <c:v>339.26793443228058</c:v>
                </c:pt>
                <c:pt idx="2254">
                  <c:v>339.26793443228058</c:v>
                </c:pt>
                <c:pt idx="2255">
                  <c:v>339.26793443228058</c:v>
                </c:pt>
                <c:pt idx="2256">
                  <c:v>339.26793443228058</c:v>
                </c:pt>
                <c:pt idx="2257">
                  <c:v>339.175686565207</c:v>
                </c:pt>
                <c:pt idx="2258">
                  <c:v>339.14692336247919</c:v>
                </c:pt>
                <c:pt idx="2259">
                  <c:v>339.10825017327147</c:v>
                </c:pt>
                <c:pt idx="2260">
                  <c:v>339.07239255346178</c:v>
                </c:pt>
                <c:pt idx="2261">
                  <c:v>339.07239255346178</c:v>
                </c:pt>
                <c:pt idx="2262">
                  <c:v>338.74995144311066</c:v>
                </c:pt>
                <c:pt idx="2263">
                  <c:v>338.23809027287814</c:v>
                </c:pt>
                <c:pt idx="2264">
                  <c:v>338.23809027287814</c:v>
                </c:pt>
                <c:pt idx="2265">
                  <c:v>338.23809027287814</c:v>
                </c:pt>
                <c:pt idx="2266">
                  <c:v>338.23809027287814</c:v>
                </c:pt>
                <c:pt idx="2267">
                  <c:v>338.23809027287814</c:v>
                </c:pt>
                <c:pt idx="2268">
                  <c:v>338.23809027287814</c:v>
                </c:pt>
                <c:pt idx="2269">
                  <c:v>338.20533737326656</c:v>
                </c:pt>
                <c:pt idx="2270">
                  <c:v>337.83035843892338</c:v>
                </c:pt>
                <c:pt idx="2271">
                  <c:v>337.83035843892338</c:v>
                </c:pt>
                <c:pt idx="2272">
                  <c:v>337.83035843892338</c:v>
                </c:pt>
                <c:pt idx="2273">
                  <c:v>337.83035843892338</c:v>
                </c:pt>
                <c:pt idx="2274">
                  <c:v>337.83035843892338</c:v>
                </c:pt>
                <c:pt idx="2275">
                  <c:v>337.70371915104153</c:v>
                </c:pt>
                <c:pt idx="2276">
                  <c:v>337.61714623348956</c:v>
                </c:pt>
                <c:pt idx="2277">
                  <c:v>337.61714623348956</c:v>
                </c:pt>
                <c:pt idx="2278">
                  <c:v>337.56039965897634</c:v>
                </c:pt>
                <c:pt idx="2279">
                  <c:v>337.46007601453226</c:v>
                </c:pt>
                <c:pt idx="2280">
                  <c:v>337.07311338595883</c:v>
                </c:pt>
                <c:pt idx="2281">
                  <c:v>336.79262834863624</c:v>
                </c:pt>
                <c:pt idx="2282">
                  <c:v>336.79262834863624</c:v>
                </c:pt>
                <c:pt idx="2283">
                  <c:v>336.79262834863624</c:v>
                </c:pt>
                <c:pt idx="2284">
                  <c:v>336.79262834863624</c:v>
                </c:pt>
                <c:pt idx="2285">
                  <c:v>336.77395913744266</c:v>
                </c:pt>
                <c:pt idx="2286">
                  <c:v>336.63014312380432</c:v>
                </c:pt>
                <c:pt idx="2287">
                  <c:v>336.45756390743765</c:v>
                </c:pt>
                <c:pt idx="2288">
                  <c:v>336.39278244556726</c:v>
                </c:pt>
                <c:pt idx="2289">
                  <c:v>336.39278244556726</c:v>
                </c:pt>
                <c:pt idx="2290">
                  <c:v>336.39278244556726</c:v>
                </c:pt>
                <c:pt idx="2291">
                  <c:v>336.39278244556726</c:v>
                </c:pt>
                <c:pt idx="2292">
                  <c:v>336.38517982405028</c:v>
                </c:pt>
                <c:pt idx="2293">
                  <c:v>336.32812949516313</c:v>
                </c:pt>
                <c:pt idx="2294">
                  <c:v>336.22745828561614</c:v>
                </c:pt>
                <c:pt idx="2295">
                  <c:v>336.18766646250873</c:v>
                </c:pt>
                <c:pt idx="2296">
                  <c:v>336.15555027879691</c:v>
                </c:pt>
                <c:pt idx="2297">
                  <c:v>335.63781262969798</c:v>
                </c:pt>
                <c:pt idx="2298">
                  <c:v>335.46793507483898</c:v>
                </c:pt>
                <c:pt idx="2299">
                  <c:v>335.2351277915086</c:v>
                </c:pt>
                <c:pt idx="2300">
                  <c:v>334.95520645220859</c:v>
                </c:pt>
                <c:pt idx="2301">
                  <c:v>334.95520645220859</c:v>
                </c:pt>
                <c:pt idx="2302">
                  <c:v>334.95520645220859</c:v>
                </c:pt>
                <c:pt idx="2303">
                  <c:v>334.04145487830965</c:v>
                </c:pt>
                <c:pt idx="2304">
                  <c:v>333.90575261133841</c:v>
                </c:pt>
                <c:pt idx="2305">
                  <c:v>333.90170450015029</c:v>
                </c:pt>
                <c:pt idx="2306">
                  <c:v>333.90170450015029</c:v>
                </c:pt>
                <c:pt idx="2307">
                  <c:v>333.89763886467125</c:v>
                </c:pt>
                <c:pt idx="2308">
                  <c:v>333.51763045885309</c:v>
                </c:pt>
                <c:pt idx="2309">
                  <c:v>333.51763045885309</c:v>
                </c:pt>
                <c:pt idx="2310">
                  <c:v>333.24648294784265</c:v>
                </c:pt>
                <c:pt idx="2311">
                  <c:v>333.18915515101696</c:v>
                </c:pt>
                <c:pt idx="2312">
                  <c:v>332.4562425759072</c:v>
                </c:pt>
                <c:pt idx="2313">
                  <c:v>332.4562425759072</c:v>
                </c:pt>
                <c:pt idx="2314">
                  <c:v>332.4562425759072</c:v>
                </c:pt>
                <c:pt idx="2315">
                  <c:v>332.4562425759072</c:v>
                </c:pt>
                <c:pt idx="2316">
                  <c:v>332.4562425759072</c:v>
                </c:pt>
                <c:pt idx="2317">
                  <c:v>332.41522989387005</c:v>
                </c:pt>
                <c:pt idx="2318">
                  <c:v>332.14292285894879</c:v>
                </c:pt>
                <c:pt idx="2319">
                  <c:v>332.12859090974172</c:v>
                </c:pt>
                <c:pt idx="2320">
                  <c:v>332.11425896053504</c:v>
                </c:pt>
                <c:pt idx="2321">
                  <c:v>332.11425896053504</c:v>
                </c:pt>
                <c:pt idx="2322">
                  <c:v>332.08005446549504</c:v>
                </c:pt>
                <c:pt idx="2323">
                  <c:v>332.08005446549504</c:v>
                </c:pt>
                <c:pt idx="2324">
                  <c:v>332.08005446549504</c:v>
                </c:pt>
                <c:pt idx="2325">
                  <c:v>332.08005446549504</c:v>
                </c:pt>
                <c:pt idx="2326">
                  <c:v>332.08005446549504</c:v>
                </c:pt>
                <c:pt idx="2327">
                  <c:v>331.79616095360075</c:v>
                </c:pt>
                <c:pt idx="2328">
                  <c:v>331.121989801447</c:v>
                </c:pt>
                <c:pt idx="2329">
                  <c:v>331.01078065166416</c:v>
                </c:pt>
                <c:pt idx="2330">
                  <c:v>331.01078065166416</c:v>
                </c:pt>
                <c:pt idx="2331">
                  <c:v>331.01078065166416</c:v>
                </c:pt>
                <c:pt idx="2332">
                  <c:v>331.01078065166416</c:v>
                </c:pt>
                <c:pt idx="2333">
                  <c:v>331.01078065166416</c:v>
                </c:pt>
                <c:pt idx="2334">
                  <c:v>330.66673209068563</c:v>
                </c:pt>
                <c:pt idx="2335">
                  <c:v>330.64247847213886</c:v>
                </c:pt>
                <c:pt idx="2336">
                  <c:v>330.64247847213886</c:v>
                </c:pt>
                <c:pt idx="2337">
                  <c:v>330.51796254416485</c:v>
                </c:pt>
                <c:pt idx="2338">
                  <c:v>330.34091463363086</c:v>
                </c:pt>
                <c:pt idx="2339">
                  <c:v>330.34091463363086</c:v>
                </c:pt>
                <c:pt idx="2340">
                  <c:v>330.34091463363086</c:v>
                </c:pt>
                <c:pt idx="2341">
                  <c:v>330.34091463363086</c:v>
                </c:pt>
                <c:pt idx="2342">
                  <c:v>330.0504582748095</c:v>
                </c:pt>
                <c:pt idx="2343">
                  <c:v>329.56531872742022</c:v>
                </c:pt>
                <c:pt idx="2344">
                  <c:v>329.56531872742022</c:v>
                </c:pt>
                <c:pt idx="2345">
                  <c:v>329.50584420496637</c:v>
                </c:pt>
                <c:pt idx="2346">
                  <c:v>329.20490247878166</c:v>
                </c:pt>
                <c:pt idx="2347">
                  <c:v>329.20490247878166</c:v>
                </c:pt>
                <c:pt idx="2348">
                  <c:v>329.20490247878166</c:v>
                </c:pt>
                <c:pt idx="2349">
                  <c:v>329.20490247878166</c:v>
                </c:pt>
                <c:pt idx="2350">
                  <c:v>329.20490247878166</c:v>
                </c:pt>
                <c:pt idx="2351">
                  <c:v>329.20490247878166</c:v>
                </c:pt>
                <c:pt idx="2352">
                  <c:v>328.8856683136591</c:v>
                </c:pt>
                <c:pt idx="2353">
                  <c:v>328.8856683136591</c:v>
                </c:pt>
                <c:pt idx="2354">
                  <c:v>328.61726335416768</c:v>
                </c:pt>
                <c:pt idx="2355">
                  <c:v>328.11985680317798</c:v>
                </c:pt>
                <c:pt idx="2356">
                  <c:v>328.11985680317798</c:v>
                </c:pt>
                <c:pt idx="2357">
                  <c:v>327.76732648542463</c:v>
                </c:pt>
                <c:pt idx="2358">
                  <c:v>327.76732648542463</c:v>
                </c:pt>
                <c:pt idx="2359">
                  <c:v>327.76732648542463</c:v>
                </c:pt>
                <c:pt idx="2360">
                  <c:v>327.74301445257282</c:v>
                </c:pt>
                <c:pt idx="2361">
                  <c:v>327.61402690971732</c:v>
                </c:pt>
                <c:pt idx="2362">
                  <c:v>327.59849746730163</c:v>
                </c:pt>
                <c:pt idx="2363">
                  <c:v>327.51220785911875</c:v>
                </c:pt>
                <c:pt idx="2364">
                  <c:v>327.43042199368563</c:v>
                </c:pt>
                <c:pt idx="2365">
                  <c:v>327.41153664957028</c:v>
                </c:pt>
                <c:pt idx="2366">
                  <c:v>327.38471572241394</c:v>
                </c:pt>
                <c:pt idx="2367">
                  <c:v>327.25572817955702</c:v>
                </c:pt>
                <c:pt idx="2368">
                  <c:v>327.04074894145964</c:v>
                </c:pt>
                <c:pt idx="2369">
                  <c:v>326.67439487893495</c:v>
                </c:pt>
                <c:pt idx="2370">
                  <c:v>326.67439487893495</c:v>
                </c:pt>
                <c:pt idx="2371">
                  <c:v>326.67439487893495</c:v>
                </c:pt>
                <c:pt idx="2372">
                  <c:v>326.67439487893495</c:v>
                </c:pt>
                <c:pt idx="2373">
                  <c:v>326.55346266844202</c:v>
                </c:pt>
                <c:pt idx="2374">
                  <c:v>326.4192061554657</c:v>
                </c:pt>
                <c:pt idx="2375">
                  <c:v>326.32975049206749</c:v>
                </c:pt>
                <c:pt idx="2376">
                  <c:v>326.32975049206749</c:v>
                </c:pt>
                <c:pt idx="2377">
                  <c:v>326.32975049206749</c:v>
                </c:pt>
                <c:pt idx="2378">
                  <c:v>326.32975049206749</c:v>
                </c:pt>
                <c:pt idx="2379">
                  <c:v>326.29548758272568</c:v>
                </c:pt>
                <c:pt idx="2380">
                  <c:v>326.26682368431278</c:v>
                </c:pt>
                <c:pt idx="2381">
                  <c:v>326.1378361414549</c:v>
                </c:pt>
                <c:pt idx="2382">
                  <c:v>325.97517567371403</c:v>
                </c:pt>
                <c:pt idx="2383">
                  <c:v>325.76520546208656</c:v>
                </c:pt>
                <c:pt idx="2384">
                  <c:v>325.50723037637215</c:v>
                </c:pt>
                <c:pt idx="2385">
                  <c:v>325.28305964771999</c:v>
                </c:pt>
                <c:pt idx="2386">
                  <c:v>325.22893295469015</c:v>
                </c:pt>
                <c:pt idx="2387">
                  <c:v>325.21115164090065</c:v>
                </c:pt>
                <c:pt idx="2388">
                  <c:v>325.20625944303669</c:v>
                </c:pt>
                <c:pt idx="2389">
                  <c:v>325.12026774779861</c:v>
                </c:pt>
                <c:pt idx="2390">
                  <c:v>324.96261630652793</c:v>
                </c:pt>
                <c:pt idx="2391">
                  <c:v>324.89217449871029</c:v>
                </c:pt>
                <c:pt idx="2392">
                  <c:v>324.89217449871029</c:v>
                </c:pt>
                <c:pt idx="2393">
                  <c:v>324.89217449871029</c:v>
                </c:pt>
                <c:pt idx="2394">
                  <c:v>324.89217449871029</c:v>
                </c:pt>
                <c:pt idx="2395">
                  <c:v>324.66465078907532</c:v>
                </c:pt>
                <c:pt idx="2396">
                  <c:v>324.51992935374238</c:v>
                </c:pt>
                <c:pt idx="2397">
                  <c:v>324.51992935374238</c:v>
                </c:pt>
                <c:pt idx="2398">
                  <c:v>324.31767859223862</c:v>
                </c:pt>
                <c:pt idx="2399">
                  <c:v>324.2890146938268</c:v>
                </c:pt>
                <c:pt idx="2400">
                  <c:v>324.00309712633771</c:v>
                </c:pt>
                <c:pt idx="2401">
                  <c:v>323.78347103044877</c:v>
                </c:pt>
                <c:pt idx="2402">
                  <c:v>323.75860990315203</c:v>
                </c:pt>
                <c:pt idx="2403">
                  <c:v>323.71546509906136</c:v>
                </c:pt>
                <c:pt idx="2404">
                  <c:v>323.70140477636227</c:v>
                </c:pt>
                <c:pt idx="2405">
                  <c:v>323.64355709224117</c:v>
                </c:pt>
                <c:pt idx="2406">
                  <c:v>323.45776163985477</c:v>
                </c:pt>
                <c:pt idx="2407">
                  <c:v>323.45459850535332</c:v>
                </c:pt>
                <c:pt idx="2408">
                  <c:v>323.45459850535332</c:v>
                </c:pt>
                <c:pt idx="2409">
                  <c:v>323.42909774143908</c:v>
                </c:pt>
                <c:pt idx="2410">
                  <c:v>323.22649065268808</c:v>
                </c:pt>
                <c:pt idx="2411">
                  <c:v>323.06468303377198</c:v>
                </c:pt>
                <c:pt idx="2412">
                  <c:v>323.06468303377198</c:v>
                </c:pt>
                <c:pt idx="2413">
                  <c:v>322.33800910620477</c:v>
                </c:pt>
                <c:pt idx="2414">
                  <c:v>322.33800910620477</c:v>
                </c:pt>
                <c:pt idx="2415">
                  <c:v>322.33800910620477</c:v>
                </c:pt>
                <c:pt idx="2416">
                  <c:v>322.311205703339</c:v>
                </c:pt>
                <c:pt idx="2417">
                  <c:v>322.29687375413164</c:v>
                </c:pt>
                <c:pt idx="2418">
                  <c:v>322.16788621127455</c:v>
                </c:pt>
                <c:pt idx="2419">
                  <c:v>322.01702251199612</c:v>
                </c:pt>
                <c:pt idx="2420">
                  <c:v>322.01702251199612</c:v>
                </c:pt>
                <c:pt idx="2421">
                  <c:v>322.01702251199612</c:v>
                </c:pt>
                <c:pt idx="2422">
                  <c:v>321.95290697317819</c:v>
                </c:pt>
                <c:pt idx="2423">
                  <c:v>321.74518571221199</c:v>
                </c:pt>
                <c:pt idx="2424">
                  <c:v>321.71642250948429</c:v>
                </c:pt>
                <c:pt idx="2425">
                  <c:v>321.70926383666932</c:v>
                </c:pt>
                <c:pt idx="2426">
                  <c:v>321.62327214143033</c:v>
                </c:pt>
                <c:pt idx="2427">
                  <c:v>321.62327214143033</c:v>
                </c:pt>
                <c:pt idx="2428">
                  <c:v>321.60943671379908</c:v>
                </c:pt>
                <c:pt idx="2429">
                  <c:v>321.60943671379908</c:v>
                </c:pt>
                <c:pt idx="2430">
                  <c:v>321.48631688766119</c:v>
                </c:pt>
                <c:pt idx="2431">
                  <c:v>321.30796925888899</c:v>
                </c:pt>
                <c:pt idx="2432">
                  <c:v>321.11352848967681</c:v>
                </c:pt>
                <c:pt idx="2433">
                  <c:v>320.8925471819627</c:v>
                </c:pt>
                <c:pt idx="2434">
                  <c:v>320.8925471819627</c:v>
                </c:pt>
                <c:pt idx="2435">
                  <c:v>320.8925471819627</c:v>
                </c:pt>
                <c:pt idx="2436">
                  <c:v>320.8925471819627</c:v>
                </c:pt>
                <c:pt idx="2437">
                  <c:v>320.83501493507669</c:v>
                </c:pt>
                <c:pt idx="2438">
                  <c:v>320.59137179856663</c:v>
                </c:pt>
                <c:pt idx="2439">
                  <c:v>320.57944651863897</c:v>
                </c:pt>
                <c:pt idx="2440">
                  <c:v>320.57944651863897</c:v>
                </c:pt>
                <c:pt idx="2441">
                  <c:v>320.57944651863897</c:v>
                </c:pt>
                <c:pt idx="2442">
                  <c:v>320.55151279901185</c:v>
                </c:pt>
                <c:pt idx="2443">
                  <c:v>320.40505645888214</c:v>
                </c:pt>
                <c:pt idx="2444">
                  <c:v>320.36455198128169</c:v>
                </c:pt>
                <c:pt idx="2445">
                  <c:v>319.98942993189769</c:v>
                </c:pt>
                <c:pt idx="2446">
                  <c:v>319.80311459221303</c:v>
                </c:pt>
                <c:pt idx="2447">
                  <c:v>319.78878264300766</c:v>
                </c:pt>
                <c:pt idx="2448">
                  <c:v>319.60232710899726</c:v>
                </c:pt>
                <c:pt idx="2449">
                  <c:v>319.5738034049113</c:v>
                </c:pt>
                <c:pt idx="2450">
                  <c:v>319.51647560808465</c:v>
                </c:pt>
                <c:pt idx="2451">
                  <c:v>319.44708525771955</c:v>
                </c:pt>
                <c:pt idx="2452">
                  <c:v>319.44708525771955</c:v>
                </c:pt>
                <c:pt idx="2453">
                  <c:v>319.34449221760872</c:v>
                </c:pt>
                <c:pt idx="2454">
                  <c:v>319.17250882713137</c:v>
                </c:pt>
                <c:pt idx="2455">
                  <c:v>319.141870525282</c:v>
                </c:pt>
                <c:pt idx="2456">
                  <c:v>319.141870525282</c:v>
                </c:pt>
                <c:pt idx="2457">
                  <c:v>319.141870525282</c:v>
                </c:pt>
                <c:pt idx="2458">
                  <c:v>318.95752958903495</c:v>
                </c:pt>
                <c:pt idx="2459">
                  <c:v>318.69894407385436</c:v>
                </c:pt>
                <c:pt idx="2460">
                  <c:v>318.52757111284217</c:v>
                </c:pt>
                <c:pt idx="2461">
                  <c:v>318.40865419579717</c:v>
                </c:pt>
                <c:pt idx="2462">
                  <c:v>318.27921978352225</c:v>
                </c:pt>
                <c:pt idx="2463">
                  <c:v>318.26959602712645</c:v>
                </c:pt>
                <c:pt idx="2464">
                  <c:v>318.22660017950716</c:v>
                </c:pt>
                <c:pt idx="2465">
                  <c:v>318.13540376988385</c:v>
                </c:pt>
                <c:pt idx="2466">
                  <c:v>318.00162333347708</c:v>
                </c:pt>
                <c:pt idx="2467">
                  <c:v>318.00162333347708</c:v>
                </c:pt>
                <c:pt idx="2468">
                  <c:v>318.00162333347708</c:v>
                </c:pt>
                <c:pt idx="2469">
                  <c:v>318.00162333347708</c:v>
                </c:pt>
                <c:pt idx="2470">
                  <c:v>318.00162333347708</c:v>
                </c:pt>
                <c:pt idx="2471">
                  <c:v>318.00162333347708</c:v>
                </c:pt>
                <c:pt idx="2472">
                  <c:v>318.00162333347708</c:v>
                </c:pt>
                <c:pt idx="2473">
                  <c:v>318.00162333347708</c:v>
                </c:pt>
                <c:pt idx="2474">
                  <c:v>317.94844295215364</c:v>
                </c:pt>
                <c:pt idx="2475">
                  <c:v>317.90529814806195</c:v>
                </c:pt>
                <c:pt idx="2476">
                  <c:v>317.88263339855297</c:v>
                </c:pt>
                <c:pt idx="2477">
                  <c:v>317.70429453192475</c:v>
                </c:pt>
                <c:pt idx="2478">
                  <c:v>317.70429453192475</c:v>
                </c:pt>
                <c:pt idx="2479">
                  <c:v>317.70429453192475</c:v>
                </c:pt>
                <c:pt idx="2480">
                  <c:v>317.65332221125004</c:v>
                </c:pt>
                <c:pt idx="2481">
                  <c:v>317.63899026204365</c:v>
                </c:pt>
                <c:pt idx="2482">
                  <c:v>317.58166246521711</c:v>
                </c:pt>
                <c:pt idx="2483">
                  <c:v>317.08004424299179</c:v>
                </c:pt>
                <c:pt idx="2484">
                  <c:v>316.72174551283229</c:v>
                </c:pt>
                <c:pt idx="2485">
                  <c:v>316.63575381759364</c:v>
                </c:pt>
                <c:pt idx="2486">
                  <c:v>316.55616140923343</c:v>
                </c:pt>
                <c:pt idx="2487">
                  <c:v>316.46377042711663</c:v>
                </c:pt>
                <c:pt idx="2488">
                  <c:v>316.26671853856669</c:v>
                </c:pt>
                <c:pt idx="2489">
                  <c:v>316.22012729060663</c:v>
                </c:pt>
                <c:pt idx="2490">
                  <c:v>315.89049245885923</c:v>
                </c:pt>
                <c:pt idx="2491">
                  <c:v>315.71850906838108</c:v>
                </c:pt>
                <c:pt idx="2492">
                  <c:v>315.60385347473198</c:v>
                </c:pt>
                <c:pt idx="2493">
                  <c:v>315.46053398266588</c:v>
                </c:pt>
                <c:pt idx="2494">
                  <c:v>315.11069948499033</c:v>
                </c:pt>
                <c:pt idx="2495">
                  <c:v>315.11069948499033</c:v>
                </c:pt>
                <c:pt idx="2496">
                  <c:v>315.1008858821109</c:v>
                </c:pt>
                <c:pt idx="2497">
                  <c:v>315.08790330329964</c:v>
                </c:pt>
                <c:pt idx="2498">
                  <c:v>315.01624355726699</c:v>
                </c:pt>
                <c:pt idx="2499">
                  <c:v>314.84426016679203</c:v>
                </c:pt>
                <c:pt idx="2500">
                  <c:v>314.82914254521029</c:v>
                </c:pt>
                <c:pt idx="2501">
                  <c:v>314.75826847155179</c:v>
                </c:pt>
                <c:pt idx="2502">
                  <c:v>314.33320511393902</c:v>
                </c:pt>
                <c:pt idx="2503">
                  <c:v>314.28531414773869</c:v>
                </c:pt>
                <c:pt idx="2504">
                  <c:v>314.15632660488188</c:v>
                </c:pt>
                <c:pt idx="2505">
                  <c:v>313.6652375607473</c:v>
                </c:pt>
                <c:pt idx="2506">
                  <c:v>313.6652375607473</c:v>
                </c:pt>
                <c:pt idx="2507">
                  <c:v>313.6652375607473</c:v>
                </c:pt>
                <c:pt idx="2508">
                  <c:v>313.43316921834827</c:v>
                </c:pt>
                <c:pt idx="2509">
                  <c:v>313.39156655185326</c:v>
                </c:pt>
                <c:pt idx="2510">
                  <c:v>313.39156655185326</c:v>
                </c:pt>
                <c:pt idx="2511">
                  <c:v>313.39156655185326</c:v>
                </c:pt>
                <c:pt idx="2512">
                  <c:v>313.3824013477348</c:v>
                </c:pt>
                <c:pt idx="2513">
                  <c:v>313.28207770328868</c:v>
                </c:pt>
                <c:pt idx="2514">
                  <c:v>313.06709846519323</c:v>
                </c:pt>
                <c:pt idx="2515">
                  <c:v>312.78045948106399</c:v>
                </c:pt>
                <c:pt idx="2516">
                  <c:v>312.45082464931738</c:v>
                </c:pt>
                <c:pt idx="2517">
                  <c:v>312.42590802843199</c:v>
                </c:pt>
                <c:pt idx="2518">
                  <c:v>312.35050100487206</c:v>
                </c:pt>
                <c:pt idx="2519">
                  <c:v>312.32183710645921</c:v>
                </c:pt>
                <c:pt idx="2520">
                  <c:v>312.21977563650421</c:v>
                </c:pt>
                <c:pt idx="2521">
                  <c:v>312.21977563650421</c:v>
                </c:pt>
                <c:pt idx="2522">
                  <c:v>312.21977563650421</c:v>
                </c:pt>
                <c:pt idx="2523">
                  <c:v>312.21977563650421</c:v>
                </c:pt>
                <c:pt idx="2524">
                  <c:v>312.21977563650421</c:v>
                </c:pt>
                <c:pt idx="2525">
                  <c:v>312.21977563650421</c:v>
                </c:pt>
                <c:pt idx="2526">
                  <c:v>312.21977563650421</c:v>
                </c:pt>
                <c:pt idx="2527">
                  <c:v>312.21977563650421</c:v>
                </c:pt>
                <c:pt idx="2528">
                  <c:v>311.95399055849623</c:v>
                </c:pt>
                <c:pt idx="2529">
                  <c:v>311.95399055849623</c:v>
                </c:pt>
                <c:pt idx="2530">
                  <c:v>311.93487447788476</c:v>
                </c:pt>
                <c:pt idx="2531">
                  <c:v>311.87754668105998</c:v>
                </c:pt>
                <c:pt idx="2532">
                  <c:v>311.67069871392232</c:v>
                </c:pt>
                <c:pt idx="2533">
                  <c:v>311.5479118493123</c:v>
                </c:pt>
                <c:pt idx="2534">
                  <c:v>311.21827701756399</c:v>
                </c:pt>
                <c:pt idx="2535">
                  <c:v>311.18961311915263</c:v>
                </c:pt>
                <c:pt idx="2536">
                  <c:v>311.06062557629366</c:v>
                </c:pt>
                <c:pt idx="2537">
                  <c:v>311.00212949341073</c:v>
                </c:pt>
                <c:pt idx="2538">
                  <c:v>310.90297413502338</c:v>
                </c:pt>
                <c:pt idx="2539">
                  <c:v>310.85831347977199</c:v>
                </c:pt>
                <c:pt idx="2540">
                  <c:v>310.77431371226015</c:v>
                </c:pt>
                <c:pt idx="2541">
                  <c:v>310.77431371226015</c:v>
                </c:pt>
                <c:pt idx="2542">
                  <c:v>310.77431371226015</c:v>
                </c:pt>
                <c:pt idx="2543">
                  <c:v>310.77431371226015</c:v>
                </c:pt>
                <c:pt idx="2544">
                  <c:v>310.53034345565476</c:v>
                </c:pt>
                <c:pt idx="2545">
                  <c:v>310.51641456513869</c:v>
                </c:pt>
                <c:pt idx="2546">
                  <c:v>310.4586837096237</c:v>
                </c:pt>
                <c:pt idx="2547">
                  <c:v>310.2830494252168</c:v>
                </c:pt>
                <c:pt idx="2548">
                  <c:v>309.52710701120486</c:v>
                </c:pt>
                <c:pt idx="2549">
                  <c:v>309.44969929777244</c:v>
                </c:pt>
                <c:pt idx="2550">
                  <c:v>309.32885178801803</c:v>
                </c:pt>
                <c:pt idx="2551">
                  <c:v>309.14878969945738</c:v>
                </c:pt>
                <c:pt idx="2552">
                  <c:v>309.07883857178194</c:v>
                </c:pt>
                <c:pt idx="2553">
                  <c:v>309.07883857178194</c:v>
                </c:pt>
                <c:pt idx="2554">
                  <c:v>309.07883857178194</c:v>
                </c:pt>
                <c:pt idx="2555">
                  <c:v>309.07883857178194</c:v>
                </c:pt>
                <c:pt idx="2556">
                  <c:v>309.07883857178194</c:v>
                </c:pt>
                <c:pt idx="2557">
                  <c:v>308.90241569428753</c:v>
                </c:pt>
                <c:pt idx="2558">
                  <c:v>308.72983647792125</c:v>
                </c:pt>
                <c:pt idx="2559">
                  <c:v>308.38467804518865</c:v>
                </c:pt>
                <c:pt idx="2560">
                  <c:v>308.37029644382483</c:v>
                </c:pt>
                <c:pt idx="2561">
                  <c:v>308.25524363291402</c:v>
                </c:pt>
                <c:pt idx="2562">
                  <c:v>308.07958014135738</c:v>
                </c:pt>
                <c:pt idx="2563">
                  <c:v>307.88338986377494</c:v>
                </c:pt>
                <c:pt idx="2564">
                  <c:v>307.88338986377494</c:v>
                </c:pt>
                <c:pt idx="2565">
                  <c:v>307.88338986377494</c:v>
                </c:pt>
                <c:pt idx="2566">
                  <c:v>307.88338986377494</c:v>
                </c:pt>
                <c:pt idx="2567">
                  <c:v>307.88338986377494</c:v>
                </c:pt>
                <c:pt idx="2568">
                  <c:v>307.88338986377494</c:v>
                </c:pt>
                <c:pt idx="2569">
                  <c:v>307.88338986377494</c:v>
                </c:pt>
                <c:pt idx="2570">
                  <c:v>307.88338986377494</c:v>
                </c:pt>
                <c:pt idx="2571">
                  <c:v>307.88338986377494</c:v>
                </c:pt>
                <c:pt idx="2572">
                  <c:v>307.88338986377494</c:v>
                </c:pt>
                <c:pt idx="2573">
                  <c:v>307.85917713523992</c:v>
                </c:pt>
                <c:pt idx="2574">
                  <c:v>307.70874278108693</c:v>
                </c:pt>
                <c:pt idx="2575">
                  <c:v>307.69261751278322</c:v>
                </c:pt>
                <c:pt idx="2576">
                  <c:v>307.68722879334553</c:v>
                </c:pt>
                <c:pt idx="2577">
                  <c:v>307.67289976485426</c:v>
                </c:pt>
                <c:pt idx="2578">
                  <c:v>307.64126257842486</c:v>
                </c:pt>
                <c:pt idx="2579">
                  <c:v>307.64126257842486</c:v>
                </c:pt>
                <c:pt idx="2580">
                  <c:v>307.64126257842486</c:v>
                </c:pt>
                <c:pt idx="2581">
                  <c:v>307.64126257842486</c:v>
                </c:pt>
                <c:pt idx="2582">
                  <c:v>307.64126257842486</c:v>
                </c:pt>
                <c:pt idx="2583">
                  <c:v>307.52063412230632</c:v>
                </c:pt>
                <c:pt idx="2584">
                  <c:v>307.50630217309964</c:v>
                </c:pt>
                <c:pt idx="2585">
                  <c:v>307.42031047786008</c:v>
                </c:pt>
                <c:pt idx="2586">
                  <c:v>307.40597852865375</c:v>
                </c:pt>
                <c:pt idx="2587">
                  <c:v>307.34865073182908</c:v>
                </c:pt>
                <c:pt idx="2588">
                  <c:v>307.11933954452621</c:v>
                </c:pt>
                <c:pt idx="2589">
                  <c:v>307.05697351407889</c:v>
                </c:pt>
                <c:pt idx="2590">
                  <c:v>307.05697351407889</c:v>
                </c:pt>
                <c:pt idx="2591">
                  <c:v>307.05697351407889</c:v>
                </c:pt>
                <c:pt idx="2592">
                  <c:v>307.05697351407889</c:v>
                </c:pt>
                <c:pt idx="2593">
                  <c:v>307.05697351407889</c:v>
                </c:pt>
                <c:pt idx="2594">
                  <c:v>307.0333478492862</c:v>
                </c:pt>
                <c:pt idx="2595">
                  <c:v>307.00468395087466</c:v>
                </c:pt>
                <c:pt idx="2596">
                  <c:v>306.91869225563624</c:v>
                </c:pt>
                <c:pt idx="2597">
                  <c:v>306.4379279395319</c:v>
                </c:pt>
                <c:pt idx="2598">
                  <c:v>306.24181944197244</c:v>
                </c:pt>
                <c:pt idx="2599">
                  <c:v>306.20368658506771</c:v>
                </c:pt>
                <c:pt idx="2600">
                  <c:v>306.20368658506771</c:v>
                </c:pt>
                <c:pt idx="2601">
                  <c:v>306.05485862424479</c:v>
                </c:pt>
                <c:pt idx="2602">
                  <c:v>305.68614462388342</c:v>
                </c:pt>
                <c:pt idx="2603">
                  <c:v>305.37084174134208</c:v>
                </c:pt>
                <c:pt idx="2604">
                  <c:v>305.27051809689669</c:v>
                </c:pt>
                <c:pt idx="2605">
                  <c:v>305.24948894786792</c:v>
                </c:pt>
                <c:pt idx="2606">
                  <c:v>305.14881773832087</c:v>
                </c:pt>
                <c:pt idx="2607">
                  <c:v>304.99246601528864</c:v>
                </c:pt>
                <c:pt idx="2608">
                  <c:v>304.99246601528864</c:v>
                </c:pt>
                <c:pt idx="2609">
                  <c:v>304.92655131594199</c:v>
                </c:pt>
                <c:pt idx="2610">
                  <c:v>304.86922351911738</c:v>
                </c:pt>
                <c:pt idx="2611">
                  <c:v>304.81189572229124</c:v>
                </c:pt>
                <c:pt idx="2612">
                  <c:v>304.76611059171029</c:v>
                </c:pt>
                <c:pt idx="2613">
                  <c:v>304.65424428102176</c:v>
                </c:pt>
                <c:pt idx="2614">
                  <c:v>304.59691648419317</c:v>
                </c:pt>
                <c:pt idx="2615">
                  <c:v>304.51092478895646</c:v>
                </c:pt>
                <c:pt idx="2616">
                  <c:v>304.51092478895646</c:v>
                </c:pt>
                <c:pt idx="2617">
                  <c:v>304.42493309371787</c:v>
                </c:pt>
                <c:pt idx="2618">
                  <c:v>304.09896083875935</c:v>
                </c:pt>
                <c:pt idx="2619">
                  <c:v>304.02363851593793</c:v>
                </c:pt>
                <c:pt idx="2620">
                  <c:v>303.92331487149124</c:v>
                </c:pt>
                <c:pt idx="2621">
                  <c:v>303.88323681830144</c:v>
                </c:pt>
                <c:pt idx="2622">
                  <c:v>303.82299122704796</c:v>
                </c:pt>
                <c:pt idx="2623">
                  <c:v>303.7943273286341</c:v>
                </c:pt>
                <c:pt idx="2624">
                  <c:v>303.66533978577723</c:v>
                </c:pt>
                <c:pt idx="2625">
                  <c:v>303.54700409104572</c:v>
                </c:pt>
                <c:pt idx="2626">
                  <c:v>303.54700409104572</c:v>
                </c:pt>
                <c:pt idx="2627">
                  <c:v>303.54700409104572</c:v>
                </c:pt>
                <c:pt idx="2628">
                  <c:v>303.54700409104572</c:v>
                </c:pt>
                <c:pt idx="2629">
                  <c:v>303.42169664926769</c:v>
                </c:pt>
                <c:pt idx="2630">
                  <c:v>303.12101194601598</c:v>
                </c:pt>
                <c:pt idx="2631">
                  <c:v>303.04906596990088</c:v>
                </c:pt>
                <c:pt idx="2632">
                  <c:v>302.79023511464828</c:v>
                </c:pt>
                <c:pt idx="2633">
                  <c:v>302.77675893497764</c:v>
                </c:pt>
                <c:pt idx="2634">
                  <c:v>302.69123455416309</c:v>
                </c:pt>
                <c:pt idx="2635">
                  <c:v>302.36113240799108</c:v>
                </c:pt>
                <c:pt idx="2636">
                  <c:v>302.13182122068929</c:v>
                </c:pt>
                <c:pt idx="2637">
                  <c:v>302.10154216680274</c:v>
                </c:pt>
                <c:pt idx="2638">
                  <c:v>301.98850172862376</c:v>
                </c:pt>
                <c:pt idx="2639">
                  <c:v>301.9025100333867</c:v>
                </c:pt>
                <c:pt idx="2640">
                  <c:v>301.8909586049964</c:v>
                </c:pt>
                <c:pt idx="2641">
                  <c:v>301.8909586049964</c:v>
                </c:pt>
                <c:pt idx="2642">
                  <c:v>301.8909586049964</c:v>
                </c:pt>
                <c:pt idx="2643">
                  <c:v>301.8451822365621</c:v>
                </c:pt>
                <c:pt idx="2644">
                  <c:v>301.7161946937033</c:v>
                </c:pt>
                <c:pt idx="2645">
                  <c:v>301.61587104925832</c:v>
                </c:pt>
                <c:pt idx="2646">
                  <c:v>301.14291672544709</c:v>
                </c:pt>
                <c:pt idx="2647">
                  <c:v>300.74162214766631</c:v>
                </c:pt>
                <c:pt idx="2648">
                  <c:v>300.70490291688895</c:v>
                </c:pt>
                <c:pt idx="2649">
                  <c:v>300.6560802425596</c:v>
                </c:pt>
                <c:pt idx="2650">
                  <c:v>300.6560802425596</c:v>
                </c:pt>
                <c:pt idx="2651">
                  <c:v>300.64129850322132</c:v>
                </c:pt>
                <c:pt idx="2652">
                  <c:v>300.48917889643121</c:v>
                </c:pt>
                <c:pt idx="2653">
                  <c:v>300.45338261163926</c:v>
                </c:pt>
                <c:pt idx="2654">
                  <c:v>300.45338261163926</c:v>
                </c:pt>
                <c:pt idx="2655">
                  <c:v>300.23973229893193</c:v>
                </c:pt>
                <c:pt idx="2656">
                  <c:v>299.78074191421899</c:v>
                </c:pt>
                <c:pt idx="2657">
                  <c:v>299.59751961187169</c:v>
                </c:pt>
                <c:pt idx="2658">
                  <c:v>299.55207036353272</c:v>
                </c:pt>
                <c:pt idx="2659">
                  <c:v>299.49474256670698</c:v>
                </c:pt>
                <c:pt idx="2660">
                  <c:v>299.25236117913948</c:v>
                </c:pt>
                <c:pt idx="2661">
                  <c:v>299.21061831831645</c:v>
                </c:pt>
                <c:pt idx="2662">
                  <c:v>299.21061831831645</c:v>
                </c:pt>
                <c:pt idx="2663">
                  <c:v>299.16510773495912</c:v>
                </c:pt>
                <c:pt idx="2664">
                  <c:v>299.05045214130774</c:v>
                </c:pt>
                <c:pt idx="2665">
                  <c:v>299.05045214130774</c:v>
                </c:pt>
                <c:pt idx="2666">
                  <c:v>299.01580661828194</c:v>
                </c:pt>
                <c:pt idx="2667">
                  <c:v>299.01580661828194</c:v>
                </c:pt>
                <c:pt idx="2668">
                  <c:v>298.86413680162394</c:v>
                </c:pt>
                <c:pt idx="2669">
                  <c:v>298.82091313822366</c:v>
                </c:pt>
                <c:pt idx="2670">
                  <c:v>298.29085883336791</c:v>
                </c:pt>
                <c:pt idx="2671">
                  <c:v>298.09021154447669</c:v>
                </c:pt>
                <c:pt idx="2672">
                  <c:v>298.08745146866693</c:v>
                </c:pt>
                <c:pt idx="2673">
                  <c:v>298.01855179844398</c:v>
                </c:pt>
                <c:pt idx="2674">
                  <c:v>297.7892406111423</c:v>
                </c:pt>
                <c:pt idx="2675">
                  <c:v>297.76515639407324</c:v>
                </c:pt>
                <c:pt idx="2676">
                  <c:v>297.76515639407324</c:v>
                </c:pt>
                <c:pt idx="2677">
                  <c:v>297.57823062492497</c:v>
                </c:pt>
                <c:pt idx="2678">
                  <c:v>296.98006816365</c:v>
                </c:pt>
                <c:pt idx="2679">
                  <c:v>296.90065976034367</c:v>
                </c:pt>
                <c:pt idx="2680">
                  <c:v>296.87199586193066</c:v>
                </c:pt>
                <c:pt idx="2681">
                  <c:v>296.87024927427524</c:v>
                </c:pt>
                <c:pt idx="2682">
                  <c:v>296.86501535273914</c:v>
                </c:pt>
                <c:pt idx="2683">
                  <c:v>296.69686394052923</c:v>
                </c:pt>
                <c:pt idx="2684">
                  <c:v>296.63490973091746</c:v>
                </c:pt>
                <c:pt idx="2685">
                  <c:v>296.48503323335734</c:v>
                </c:pt>
                <c:pt idx="2686">
                  <c:v>296.37037763970693</c:v>
                </c:pt>
                <c:pt idx="2687">
                  <c:v>296.31969446983032</c:v>
                </c:pt>
                <c:pt idx="2688">
                  <c:v>296.31969446983032</c:v>
                </c:pt>
                <c:pt idx="2689">
                  <c:v>296.31969446983032</c:v>
                </c:pt>
                <c:pt idx="2690">
                  <c:v>296.31969446983032</c:v>
                </c:pt>
                <c:pt idx="2691">
                  <c:v>296.31969446983032</c:v>
                </c:pt>
                <c:pt idx="2692">
                  <c:v>296.27005399526064</c:v>
                </c:pt>
                <c:pt idx="2693">
                  <c:v>296.14065463156942</c:v>
                </c:pt>
                <c:pt idx="2694">
                  <c:v>296.14065463156942</c:v>
                </c:pt>
                <c:pt idx="2695">
                  <c:v>296.14065463156942</c:v>
                </c:pt>
                <c:pt idx="2696">
                  <c:v>296.05507475716399</c:v>
                </c:pt>
                <c:pt idx="2697">
                  <c:v>295.91175526509846</c:v>
                </c:pt>
                <c:pt idx="2698">
                  <c:v>295.91175526509846</c:v>
                </c:pt>
                <c:pt idx="2699">
                  <c:v>295.80077685181374</c:v>
                </c:pt>
                <c:pt idx="2700">
                  <c:v>295.62511628097059</c:v>
                </c:pt>
                <c:pt idx="2701">
                  <c:v>295.39580509366908</c:v>
                </c:pt>
                <c:pt idx="2702">
                  <c:v>295.39580509366908</c:v>
                </c:pt>
                <c:pt idx="2703">
                  <c:v>295.35494720953432</c:v>
                </c:pt>
                <c:pt idx="2704">
                  <c:v>294.96584661747596</c:v>
                </c:pt>
                <c:pt idx="2705">
                  <c:v>294.90851882064919</c:v>
                </c:pt>
                <c:pt idx="2706">
                  <c:v>294.87423254558723</c:v>
                </c:pt>
                <c:pt idx="2707">
                  <c:v>294.87423254558723</c:v>
                </c:pt>
                <c:pt idx="2708">
                  <c:v>294.87423254558723</c:v>
                </c:pt>
                <c:pt idx="2709">
                  <c:v>294.87423254558723</c:v>
                </c:pt>
                <c:pt idx="2710">
                  <c:v>294.70307863821063</c:v>
                </c:pt>
                <c:pt idx="2711">
                  <c:v>294.70307863821063</c:v>
                </c:pt>
                <c:pt idx="2712">
                  <c:v>294.65024874270517</c:v>
                </c:pt>
                <c:pt idx="2713">
                  <c:v>293.96261017302709</c:v>
                </c:pt>
                <c:pt idx="2714">
                  <c:v>293.87661847778651</c:v>
                </c:pt>
                <c:pt idx="2715">
                  <c:v>293.86228652858108</c:v>
                </c:pt>
                <c:pt idx="2716">
                  <c:v>293.63297534127713</c:v>
                </c:pt>
                <c:pt idx="2717">
                  <c:v>293.4287706213442</c:v>
                </c:pt>
                <c:pt idx="2718">
                  <c:v>293.4287706213442</c:v>
                </c:pt>
                <c:pt idx="2719">
                  <c:v>293.26550264485371</c:v>
                </c:pt>
                <c:pt idx="2720">
                  <c:v>293.26550264485371</c:v>
                </c:pt>
                <c:pt idx="2721">
                  <c:v>293.26550264485371</c:v>
                </c:pt>
                <c:pt idx="2722">
                  <c:v>293.05696358364742</c:v>
                </c:pt>
                <c:pt idx="2723">
                  <c:v>292.87338203333894</c:v>
                </c:pt>
                <c:pt idx="2724">
                  <c:v>292.69906499146202</c:v>
                </c:pt>
                <c:pt idx="2725">
                  <c:v>292.58443276353108</c:v>
                </c:pt>
                <c:pt idx="2726">
                  <c:v>292.44342355714463</c:v>
                </c:pt>
                <c:pt idx="2727">
                  <c:v>291.99694259538825</c:v>
                </c:pt>
                <c:pt idx="2728">
                  <c:v>291.98330869710003</c:v>
                </c:pt>
                <c:pt idx="2729">
                  <c:v>291.82792665149651</c:v>
                </c:pt>
                <c:pt idx="2730">
                  <c:v>291.82792665149651</c:v>
                </c:pt>
                <c:pt idx="2731">
                  <c:v>291.82792665149651</c:v>
                </c:pt>
                <c:pt idx="2732">
                  <c:v>291.62040984059024</c:v>
                </c:pt>
                <c:pt idx="2733">
                  <c:v>291.26820372221681</c:v>
                </c:pt>
                <c:pt idx="2734">
                  <c:v>291.18221202697924</c:v>
                </c:pt>
                <c:pt idx="2735">
                  <c:v>291.16585894289369</c:v>
                </c:pt>
                <c:pt idx="2736">
                  <c:v>290.82196225910309</c:v>
                </c:pt>
                <c:pt idx="2737">
                  <c:v>290.62326600792858</c:v>
                </c:pt>
                <c:pt idx="2738">
                  <c:v>290.56593821110192</c:v>
                </c:pt>
                <c:pt idx="2739">
                  <c:v>290.53784677285802</c:v>
                </c:pt>
                <c:pt idx="2740">
                  <c:v>290.53784677285802</c:v>
                </c:pt>
                <c:pt idx="2741">
                  <c:v>290.53784677285802</c:v>
                </c:pt>
                <c:pt idx="2742">
                  <c:v>290.53784677285802</c:v>
                </c:pt>
                <c:pt idx="2743">
                  <c:v>290.39035065813869</c:v>
                </c:pt>
                <c:pt idx="2744">
                  <c:v>290.2638603267298</c:v>
                </c:pt>
                <c:pt idx="2745">
                  <c:v>290.18385609753318</c:v>
                </c:pt>
                <c:pt idx="2746">
                  <c:v>290.18385609753318</c:v>
                </c:pt>
                <c:pt idx="2747">
                  <c:v>290.10731583649721</c:v>
                </c:pt>
                <c:pt idx="2748">
                  <c:v>290.10566271172752</c:v>
                </c:pt>
                <c:pt idx="2749">
                  <c:v>290.04998803967231</c:v>
                </c:pt>
                <c:pt idx="2750">
                  <c:v>289.44804617300201</c:v>
                </c:pt>
                <c:pt idx="2751">
                  <c:v>289.40505032538226</c:v>
                </c:pt>
                <c:pt idx="2752">
                  <c:v>289.21873498569704</c:v>
                </c:pt>
                <c:pt idx="2753">
                  <c:v>289.09238484861379</c:v>
                </c:pt>
                <c:pt idx="2754">
                  <c:v>289.09238484861379</c:v>
                </c:pt>
                <c:pt idx="2755">
                  <c:v>288.95277466478228</c:v>
                </c:pt>
                <c:pt idx="2756">
                  <c:v>288.95277466478228</c:v>
                </c:pt>
                <c:pt idx="2757">
                  <c:v>288.95277466478228</c:v>
                </c:pt>
                <c:pt idx="2758">
                  <c:v>288.74730235447612</c:v>
                </c:pt>
                <c:pt idx="2759">
                  <c:v>288.74730235447612</c:v>
                </c:pt>
                <c:pt idx="2760">
                  <c:v>288.43739695351775</c:v>
                </c:pt>
                <c:pt idx="2761">
                  <c:v>288.41614583013865</c:v>
                </c:pt>
                <c:pt idx="2762">
                  <c:v>288.13877135444375</c:v>
                </c:pt>
                <c:pt idx="2763">
                  <c:v>288.13877135444375</c:v>
                </c:pt>
                <c:pt idx="2764">
                  <c:v>288.11517489680381</c:v>
                </c:pt>
                <c:pt idx="2765">
                  <c:v>288.09944684575908</c:v>
                </c:pt>
                <c:pt idx="2766">
                  <c:v>287.69954836981742</c:v>
                </c:pt>
                <c:pt idx="2767">
                  <c:v>287.68955368259827</c:v>
                </c:pt>
                <c:pt idx="2768">
                  <c:v>287.58489277616638</c:v>
                </c:pt>
                <c:pt idx="2769">
                  <c:v>287.51519867142503</c:v>
                </c:pt>
                <c:pt idx="2770">
                  <c:v>287.51519867142503</c:v>
                </c:pt>
                <c:pt idx="2771">
                  <c:v>287.22659404600358</c:v>
                </c:pt>
                <c:pt idx="2772">
                  <c:v>287.040278706322</c:v>
                </c:pt>
                <c:pt idx="2773">
                  <c:v>287.01161480790893</c:v>
                </c:pt>
                <c:pt idx="2774">
                  <c:v>286.66654399663065</c:v>
                </c:pt>
                <c:pt idx="2775">
                  <c:v>286.56624079719165</c:v>
                </c:pt>
                <c:pt idx="2776">
                  <c:v>286.37996342680498</c:v>
                </c:pt>
                <c:pt idx="2777">
                  <c:v>286.32264731283982</c:v>
                </c:pt>
                <c:pt idx="2778">
                  <c:v>286.2014610001288</c:v>
                </c:pt>
                <c:pt idx="2779">
                  <c:v>286.2014610001288</c:v>
                </c:pt>
                <c:pt idx="2780">
                  <c:v>285.92143451508286</c:v>
                </c:pt>
                <c:pt idx="2781">
                  <c:v>285.874194868362</c:v>
                </c:pt>
                <c:pt idx="2782">
                  <c:v>285.08648383574126</c:v>
                </c:pt>
                <c:pt idx="2783">
                  <c:v>284.75599907588565</c:v>
                </c:pt>
                <c:pt idx="2784">
                  <c:v>284.75599907588565</c:v>
                </c:pt>
                <c:pt idx="2785">
                  <c:v>284.75599907588565</c:v>
                </c:pt>
                <c:pt idx="2786">
                  <c:v>284.64004668471273</c:v>
                </c:pt>
                <c:pt idx="2787">
                  <c:v>284.43764112530482</c:v>
                </c:pt>
                <c:pt idx="2788">
                  <c:v>284.43764112530482</c:v>
                </c:pt>
                <c:pt idx="2789">
                  <c:v>284.43764112530482</c:v>
                </c:pt>
                <c:pt idx="2790">
                  <c:v>284.41753200154523</c:v>
                </c:pt>
                <c:pt idx="2791">
                  <c:v>284.33154030630709</c:v>
                </c:pt>
                <c:pt idx="2792">
                  <c:v>284.08789716979788</c:v>
                </c:pt>
                <c:pt idx="2793">
                  <c:v>283.77303239452789</c:v>
                </c:pt>
                <c:pt idx="2794">
                  <c:v>283.70093454122321</c:v>
                </c:pt>
                <c:pt idx="2795">
                  <c:v>283.31053715164194</c:v>
                </c:pt>
                <c:pt idx="2796">
                  <c:v>283.31053715164194</c:v>
                </c:pt>
                <c:pt idx="2797">
                  <c:v>283.20247069135462</c:v>
                </c:pt>
                <c:pt idx="2798">
                  <c:v>283.20247069135462</c:v>
                </c:pt>
                <c:pt idx="2799">
                  <c:v>283.20247069135462</c:v>
                </c:pt>
                <c:pt idx="2800">
                  <c:v>283.20247069135462</c:v>
                </c:pt>
                <c:pt idx="2801">
                  <c:v>282.91233853191369</c:v>
                </c:pt>
                <c:pt idx="2802">
                  <c:v>282.75471921850897</c:v>
                </c:pt>
                <c:pt idx="2803">
                  <c:v>282.69769809677439</c:v>
                </c:pt>
                <c:pt idx="2804">
                  <c:v>282.22454516433271</c:v>
                </c:pt>
                <c:pt idx="2805">
                  <c:v>281.99543258565899</c:v>
                </c:pt>
                <c:pt idx="2806">
                  <c:v>281.86507522739959</c:v>
                </c:pt>
                <c:pt idx="2807">
                  <c:v>281.86507522739959</c:v>
                </c:pt>
                <c:pt idx="2808">
                  <c:v>281.86507522739959</c:v>
                </c:pt>
                <c:pt idx="2809">
                  <c:v>281.76489469799702</c:v>
                </c:pt>
                <c:pt idx="2810">
                  <c:v>281.76489469799702</c:v>
                </c:pt>
                <c:pt idx="2811">
                  <c:v>281.5645336391907</c:v>
                </c:pt>
                <c:pt idx="2812">
                  <c:v>281.5645336391907</c:v>
                </c:pt>
                <c:pt idx="2813">
                  <c:v>281.4794824142283</c:v>
                </c:pt>
                <c:pt idx="2814">
                  <c:v>281.45081851581534</c:v>
                </c:pt>
                <c:pt idx="2815">
                  <c:v>281.34726748113735</c:v>
                </c:pt>
                <c:pt idx="2816">
                  <c:v>281.25017122692526</c:v>
                </c:pt>
                <c:pt idx="2817">
                  <c:v>281.20345146749759</c:v>
                </c:pt>
                <c:pt idx="2818">
                  <c:v>280.70009541976378</c:v>
                </c:pt>
                <c:pt idx="2819">
                  <c:v>280.54189780476275</c:v>
                </c:pt>
                <c:pt idx="2820">
                  <c:v>280.50490986819023</c:v>
                </c:pt>
                <c:pt idx="2821">
                  <c:v>280.41961330315672</c:v>
                </c:pt>
                <c:pt idx="2822">
                  <c:v>280.41961330315672</c:v>
                </c:pt>
                <c:pt idx="2823">
                  <c:v>280.41961330315672</c:v>
                </c:pt>
                <c:pt idx="2824">
                  <c:v>280.32731870463869</c:v>
                </c:pt>
                <c:pt idx="2825">
                  <c:v>280.32731870463869</c:v>
                </c:pt>
                <c:pt idx="2826">
                  <c:v>280.32731870463869</c:v>
                </c:pt>
                <c:pt idx="2827">
                  <c:v>280.12797989613352</c:v>
                </c:pt>
                <c:pt idx="2828">
                  <c:v>280.12797989613352</c:v>
                </c:pt>
                <c:pt idx="2829">
                  <c:v>280.08168656111769</c:v>
                </c:pt>
                <c:pt idx="2830">
                  <c:v>279.66462012156791</c:v>
                </c:pt>
                <c:pt idx="2831">
                  <c:v>279.64532003590244</c:v>
                </c:pt>
                <c:pt idx="2832">
                  <c:v>279.36260649292501</c:v>
                </c:pt>
                <c:pt idx="2833">
                  <c:v>279.27236223643831</c:v>
                </c:pt>
                <c:pt idx="2834">
                  <c:v>279.15770664278688</c:v>
                </c:pt>
                <c:pt idx="2835">
                  <c:v>278.97415137891329</c:v>
                </c:pt>
                <c:pt idx="2836">
                  <c:v>278.97415137891329</c:v>
                </c:pt>
                <c:pt idx="2837">
                  <c:v>278.88974271128194</c:v>
                </c:pt>
                <c:pt idx="2838">
                  <c:v>278.88539960786466</c:v>
                </c:pt>
                <c:pt idx="2839">
                  <c:v>278.78507596341899</c:v>
                </c:pt>
                <c:pt idx="2840">
                  <c:v>278.69142615307646</c:v>
                </c:pt>
                <c:pt idx="2841">
                  <c:v>278.69142615307646</c:v>
                </c:pt>
                <c:pt idx="2842">
                  <c:v>278.69142615307646</c:v>
                </c:pt>
                <c:pt idx="2843">
                  <c:v>278.55576477611697</c:v>
                </c:pt>
                <c:pt idx="2844">
                  <c:v>278.46977308087844</c:v>
                </c:pt>
                <c:pt idx="2845">
                  <c:v>278.45544113167205</c:v>
                </c:pt>
                <c:pt idx="2846">
                  <c:v>278.36944943643402</c:v>
                </c:pt>
                <c:pt idx="2847">
                  <c:v>278.35511748722598</c:v>
                </c:pt>
                <c:pt idx="2848">
                  <c:v>278.25479384278196</c:v>
                </c:pt>
                <c:pt idx="2849">
                  <c:v>278.22612994436804</c:v>
                </c:pt>
                <c:pt idx="2850">
                  <c:v>277.95204711464032</c:v>
                </c:pt>
                <c:pt idx="2851">
                  <c:v>277.91082706182766</c:v>
                </c:pt>
                <c:pt idx="2852">
                  <c:v>277.83986244599964</c:v>
                </c:pt>
                <c:pt idx="2853">
                  <c:v>277.46653663642854</c:v>
                </c:pt>
                <c:pt idx="2854">
                  <c:v>277.45216671792525</c:v>
                </c:pt>
                <c:pt idx="2855">
                  <c:v>277.45216671792525</c:v>
                </c:pt>
                <c:pt idx="2856">
                  <c:v>277.45216671792525</c:v>
                </c:pt>
                <c:pt idx="2857">
                  <c:v>277.4092088396028</c:v>
                </c:pt>
                <c:pt idx="2858">
                  <c:v>277.25487241001935</c:v>
                </c:pt>
                <c:pt idx="2859">
                  <c:v>277.25487241001935</c:v>
                </c:pt>
                <c:pt idx="2860">
                  <c:v>277.09390595706043</c:v>
                </c:pt>
                <c:pt idx="2861">
                  <c:v>276.86459476975932</c:v>
                </c:pt>
                <c:pt idx="2862">
                  <c:v>276.20635319799214</c:v>
                </c:pt>
                <c:pt idx="2863">
                  <c:v>276.141127787421</c:v>
                </c:pt>
                <c:pt idx="2864">
                  <c:v>276.04767366499232</c:v>
                </c:pt>
                <c:pt idx="2865">
                  <c:v>275.7610346808637</c:v>
                </c:pt>
                <c:pt idx="2866">
                  <c:v>275.73237078245069</c:v>
                </c:pt>
                <c:pt idx="2867">
                  <c:v>275.27374840784421</c:v>
                </c:pt>
                <c:pt idx="2868">
                  <c:v>275.27374840784421</c:v>
                </c:pt>
                <c:pt idx="2869">
                  <c:v>275.0768892864956</c:v>
                </c:pt>
                <c:pt idx="2870">
                  <c:v>275.05876916974938</c:v>
                </c:pt>
                <c:pt idx="2871">
                  <c:v>275.04155447469623</c:v>
                </c:pt>
                <c:pt idx="2872">
                  <c:v>274.63776560618419</c:v>
                </c:pt>
                <c:pt idx="2873">
                  <c:v>274.63776560618419</c:v>
                </c:pt>
                <c:pt idx="2874">
                  <c:v>274.63776560618419</c:v>
                </c:pt>
                <c:pt idx="2875">
                  <c:v>274.63776560618419</c:v>
                </c:pt>
                <c:pt idx="2876">
                  <c:v>274.57701473121023</c:v>
                </c:pt>
                <c:pt idx="2877">
                  <c:v>274.57701473121023</c:v>
                </c:pt>
                <c:pt idx="2878">
                  <c:v>274.57701473121023</c:v>
                </c:pt>
                <c:pt idx="2879">
                  <c:v>274.57701473121023</c:v>
                </c:pt>
                <c:pt idx="2880">
                  <c:v>274.57701473121023</c:v>
                </c:pt>
                <c:pt idx="2881">
                  <c:v>274.29917586180716</c:v>
                </c:pt>
                <c:pt idx="2882">
                  <c:v>274.05553272529869</c:v>
                </c:pt>
                <c:pt idx="2883">
                  <c:v>273.56824645227857</c:v>
                </c:pt>
                <c:pt idx="2884">
                  <c:v>273.32233392010392</c:v>
                </c:pt>
                <c:pt idx="2885">
                  <c:v>273.15261992529395</c:v>
                </c:pt>
                <c:pt idx="2886">
                  <c:v>273.13943873785382</c:v>
                </c:pt>
                <c:pt idx="2887">
                  <c:v>273.13943873785382</c:v>
                </c:pt>
                <c:pt idx="2888">
                  <c:v>273.13943873785382</c:v>
                </c:pt>
                <c:pt idx="2889">
                  <c:v>272.63201705463899</c:v>
                </c:pt>
                <c:pt idx="2890">
                  <c:v>272.53634610941759</c:v>
                </c:pt>
                <c:pt idx="2891">
                  <c:v>272.32136687132117</c:v>
                </c:pt>
                <c:pt idx="2892">
                  <c:v>272.23537517608156</c:v>
                </c:pt>
                <c:pt idx="2893">
                  <c:v>272.16556716345247</c:v>
                </c:pt>
                <c:pt idx="2894">
                  <c:v>272.13106183475378</c:v>
                </c:pt>
                <c:pt idx="2895">
                  <c:v>272.06339178560529</c:v>
                </c:pt>
                <c:pt idx="2896">
                  <c:v>271.7468417576971</c:v>
                </c:pt>
                <c:pt idx="2897">
                  <c:v>271.7468417576971</c:v>
                </c:pt>
                <c:pt idx="2898">
                  <c:v>271.70186274449674</c:v>
                </c:pt>
                <c:pt idx="2899">
                  <c:v>271.70186274449674</c:v>
                </c:pt>
                <c:pt idx="2900">
                  <c:v>271.36314156793924</c:v>
                </c:pt>
                <c:pt idx="2901">
                  <c:v>271.11748313798233</c:v>
                </c:pt>
                <c:pt idx="2902">
                  <c:v>271.02127770188667</c:v>
                </c:pt>
                <c:pt idx="2903">
                  <c:v>270.87595459923557</c:v>
                </c:pt>
                <c:pt idx="2904">
                  <c:v>270.67319271258123</c:v>
                </c:pt>
                <c:pt idx="2905">
                  <c:v>270.6445288141702</c:v>
                </c:pt>
                <c:pt idx="2906">
                  <c:v>270.51554127131141</c:v>
                </c:pt>
                <c:pt idx="2907">
                  <c:v>270.30137983345531</c:v>
                </c:pt>
                <c:pt idx="2908">
                  <c:v>270.26428675113959</c:v>
                </c:pt>
                <c:pt idx="2909">
                  <c:v>270.11651608919669</c:v>
                </c:pt>
                <c:pt idx="2910">
                  <c:v>270.07210369473432</c:v>
                </c:pt>
                <c:pt idx="2911">
                  <c:v>270.01392304908643</c:v>
                </c:pt>
                <c:pt idx="2912">
                  <c:v>269.81327576019629</c:v>
                </c:pt>
                <c:pt idx="2913">
                  <c:v>269.35465338559078</c:v>
                </c:pt>
                <c:pt idx="2914">
                  <c:v>269.32841952217575</c:v>
                </c:pt>
                <c:pt idx="2915">
                  <c:v>269.25677437972041</c:v>
                </c:pt>
                <c:pt idx="2916">
                  <c:v>268.85591790921194</c:v>
                </c:pt>
                <c:pt idx="2917">
                  <c:v>268.85591790921194</c:v>
                </c:pt>
                <c:pt idx="2918">
                  <c:v>268.85591790921194</c:v>
                </c:pt>
                <c:pt idx="2919">
                  <c:v>268.85591790921194</c:v>
                </c:pt>
                <c:pt idx="2920">
                  <c:v>268.82671075778109</c:v>
                </c:pt>
                <c:pt idx="2921">
                  <c:v>268.82671075778109</c:v>
                </c:pt>
                <c:pt idx="2922">
                  <c:v>268.82671075778109</c:v>
                </c:pt>
                <c:pt idx="2923">
                  <c:v>268.82671075778109</c:v>
                </c:pt>
                <c:pt idx="2924">
                  <c:v>268.82671075778109</c:v>
                </c:pt>
                <c:pt idx="2925">
                  <c:v>268.63554995167516</c:v>
                </c:pt>
                <c:pt idx="2926">
                  <c:v>268.63554995167516</c:v>
                </c:pt>
                <c:pt idx="2927">
                  <c:v>268.55206423003193</c:v>
                </c:pt>
                <c:pt idx="2928">
                  <c:v>267.95283278701356</c:v>
                </c:pt>
                <c:pt idx="2929">
                  <c:v>267.92145846494691</c:v>
                </c:pt>
                <c:pt idx="2930">
                  <c:v>267.89551667304846</c:v>
                </c:pt>
                <c:pt idx="2931">
                  <c:v>267.86413066812224</c:v>
                </c:pt>
                <c:pt idx="2932">
                  <c:v>267.56315973478729</c:v>
                </c:pt>
                <c:pt idx="2933">
                  <c:v>267.41045598496885</c:v>
                </c:pt>
                <c:pt idx="2934">
                  <c:v>267.41045598496885</c:v>
                </c:pt>
                <c:pt idx="2935">
                  <c:v>267.40832970434423</c:v>
                </c:pt>
                <c:pt idx="2936">
                  <c:v>267.38913476442525</c:v>
                </c:pt>
                <c:pt idx="2937">
                  <c:v>267.38913476442525</c:v>
                </c:pt>
                <c:pt idx="2938">
                  <c:v>267.38913476442525</c:v>
                </c:pt>
                <c:pt idx="2939">
                  <c:v>267.38913476442525</c:v>
                </c:pt>
                <c:pt idx="2940">
                  <c:v>267.38913476442525</c:v>
                </c:pt>
                <c:pt idx="2941">
                  <c:v>267.34818049669099</c:v>
                </c:pt>
                <c:pt idx="2942">
                  <c:v>267.33668456188826</c:v>
                </c:pt>
                <c:pt idx="2943">
                  <c:v>267.27936844792214</c:v>
                </c:pt>
                <c:pt idx="2944">
                  <c:v>267.1989962086185</c:v>
                </c:pt>
                <c:pt idx="2945">
                  <c:v>267.03287761414958</c:v>
                </c:pt>
                <c:pt idx="2946">
                  <c:v>266.60291913795731</c:v>
                </c:pt>
                <c:pt idx="2947">
                  <c:v>266.31007655486462</c:v>
                </c:pt>
                <c:pt idx="2948">
                  <c:v>266.29066548202394</c:v>
                </c:pt>
                <c:pt idx="2949">
                  <c:v>266.19036228258523</c:v>
                </c:pt>
                <c:pt idx="2950">
                  <c:v>266.05830506811151</c:v>
                </c:pt>
                <c:pt idx="2951">
                  <c:v>266.04707199767199</c:v>
                </c:pt>
                <c:pt idx="2952">
                  <c:v>266.04524362999433</c:v>
                </c:pt>
                <c:pt idx="2953">
                  <c:v>265.96499406072581</c:v>
                </c:pt>
                <c:pt idx="2954">
                  <c:v>265.96499406072581</c:v>
                </c:pt>
                <c:pt idx="2955">
                  <c:v>265.96499406072581</c:v>
                </c:pt>
                <c:pt idx="2956">
                  <c:v>265.96499406072581</c:v>
                </c:pt>
                <c:pt idx="2957">
                  <c:v>265.95155877106714</c:v>
                </c:pt>
                <c:pt idx="2958">
                  <c:v>265.95155877106714</c:v>
                </c:pt>
                <c:pt idx="2959">
                  <c:v>265.95155877106714</c:v>
                </c:pt>
                <c:pt idx="2960">
                  <c:v>265.76244246556257</c:v>
                </c:pt>
                <c:pt idx="2961">
                  <c:v>265.44203125223521</c:v>
                </c:pt>
                <c:pt idx="2962">
                  <c:v>265.38793668707365</c:v>
                </c:pt>
                <c:pt idx="2963">
                  <c:v>265.28763348763363</c:v>
                </c:pt>
                <c:pt idx="2964">
                  <c:v>265.11568514574043</c:v>
                </c:pt>
                <c:pt idx="2965">
                  <c:v>264.98672388931766</c:v>
                </c:pt>
                <c:pt idx="2966">
                  <c:v>264.81142548715326</c:v>
                </c:pt>
                <c:pt idx="2967">
                  <c:v>264.68243794429435</c:v>
                </c:pt>
                <c:pt idx="2968">
                  <c:v>264.59984012005452</c:v>
                </c:pt>
                <c:pt idx="2969">
                  <c:v>264.58551109156173</c:v>
                </c:pt>
                <c:pt idx="2970">
                  <c:v>264.51953213648267</c:v>
                </c:pt>
                <c:pt idx="2971">
                  <c:v>264.51953213648267</c:v>
                </c:pt>
                <c:pt idx="2972">
                  <c:v>264.51398277771108</c:v>
                </c:pt>
                <c:pt idx="2973">
                  <c:v>264.51398277771108</c:v>
                </c:pt>
                <c:pt idx="2974">
                  <c:v>264.32588872250551</c:v>
                </c:pt>
                <c:pt idx="2975">
                  <c:v>264.32588872250551</c:v>
                </c:pt>
                <c:pt idx="2976">
                  <c:v>264.23814751889483</c:v>
                </c:pt>
                <c:pt idx="2977">
                  <c:v>264.21295635078843</c:v>
                </c:pt>
                <c:pt idx="2978">
                  <c:v>264.16648777286417</c:v>
                </c:pt>
                <c:pt idx="2979">
                  <c:v>264.05183217921274</c:v>
                </c:pt>
                <c:pt idx="2980">
                  <c:v>264.00883633159344</c:v>
                </c:pt>
                <c:pt idx="2981">
                  <c:v>263.95150853476775</c:v>
                </c:pt>
                <c:pt idx="2982">
                  <c:v>263.53949201169803</c:v>
                </c:pt>
                <c:pt idx="2983">
                  <c:v>263.4928861601623</c:v>
                </c:pt>
                <c:pt idx="2984">
                  <c:v>263.39958391492075</c:v>
                </c:pt>
                <c:pt idx="2985">
                  <c:v>263.19191522682695</c:v>
                </c:pt>
                <c:pt idx="2986">
                  <c:v>263.15260824243336</c:v>
                </c:pt>
                <c:pt idx="2987">
                  <c:v>263.1059235315887</c:v>
                </c:pt>
                <c:pt idx="2988">
                  <c:v>263.07640678435405</c:v>
                </c:pt>
                <c:pt idx="2989">
                  <c:v>263.07640678435405</c:v>
                </c:pt>
                <c:pt idx="2990">
                  <c:v>263.07640678435405</c:v>
                </c:pt>
                <c:pt idx="2991">
                  <c:v>263.07407021223963</c:v>
                </c:pt>
                <c:pt idx="2992">
                  <c:v>263.07407021223963</c:v>
                </c:pt>
                <c:pt idx="2993">
                  <c:v>263.07407021223963</c:v>
                </c:pt>
                <c:pt idx="2994">
                  <c:v>263.01993183635085</c:v>
                </c:pt>
                <c:pt idx="2995">
                  <c:v>262.94827209031786</c:v>
                </c:pt>
                <c:pt idx="2996">
                  <c:v>262.88933497944839</c:v>
                </c:pt>
                <c:pt idx="2997">
                  <c:v>262.88933497944839</c:v>
                </c:pt>
                <c:pt idx="2998">
                  <c:v>262.10658916256966</c:v>
                </c:pt>
                <c:pt idx="2999">
                  <c:v>262.03102734110524</c:v>
                </c:pt>
                <c:pt idx="3000">
                  <c:v>261.97762790614809</c:v>
                </c:pt>
                <c:pt idx="3001">
                  <c:v>261.88770784904227</c:v>
                </c:pt>
                <c:pt idx="3002">
                  <c:v>261.64806025084908</c:v>
                </c:pt>
                <c:pt idx="3003">
                  <c:v>261.63883079099685</c:v>
                </c:pt>
                <c:pt idx="3004">
                  <c:v>261.63883079099685</c:v>
                </c:pt>
                <c:pt idx="3005">
                  <c:v>261.63883079099685</c:v>
                </c:pt>
                <c:pt idx="3006">
                  <c:v>261.63883079099685</c:v>
                </c:pt>
                <c:pt idx="3007">
                  <c:v>261.62860828799654</c:v>
                </c:pt>
                <c:pt idx="3008">
                  <c:v>261.45278123639201</c:v>
                </c:pt>
                <c:pt idx="3009">
                  <c:v>261.13221522516233</c:v>
                </c:pt>
                <c:pt idx="3010">
                  <c:v>260.74115191252685</c:v>
                </c:pt>
                <c:pt idx="3011">
                  <c:v>260.73100242740537</c:v>
                </c:pt>
                <c:pt idx="3012">
                  <c:v>260.70234437042376</c:v>
                </c:pt>
                <c:pt idx="3013">
                  <c:v>260.56916852205097</c:v>
                </c:pt>
                <c:pt idx="3014">
                  <c:v>260.51184072522528</c:v>
                </c:pt>
                <c:pt idx="3015">
                  <c:v>260.28252953792224</c:v>
                </c:pt>
                <c:pt idx="3016">
                  <c:v>260.28252953792224</c:v>
                </c:pt>
                <c:pt idx="3017">
                  <c:v>260.22520174109576</c:v>
                </c:pt>
                <c:pt idx="3018">
                  <c:v>260.20125479763863</c:v>
                </c:pt>
                <c:pt idx="3019">
                  <c:v>260.20125479763863</c:v>
                </c:pt>
                <c:pt idx="3020">
                  <c:v>260.20125479763863</c:v>
                </c:pt>
                <c:pt idx="3021">
                  <c:v>260.18314636375402</c:v>
                </c:pt>
                <c:pt idx="3022">
                  <c:v>260.06755029982685</c:v>
                </c:pt>
                <c:pt idx="3023">
                  <c:v>260.02888003133432</c:v>
                </c:pt>
                <c:pt idx="3024">
                  <c:v>260.01622749333421</c:v>
                </c:pt>
                <c:pt idx="3025">
                  <c:v>260.01622749333421</c:v>
                </c:pt>
                <c:pt idx="3026">
                  <c:v>260.01622749333421</c:v>
                </c:pt>
                <c:pt idx="3027">
                  <c:v>260.01622749333421</c:v>
                </c:pt>
                <c:pt idx="3028">
                  <c:v>260.01622749333421</c:v>
                </c:pt>
                <c:pt idx="3029">
                  <c:v>260.01622749333421</c:v>
                </c:pt>
                <c:pt idx="3030">
                  <c:v>259.80957521411034</c:v>
                </c:pt>
                <c:pt idx="3031">
                  <c:v>259.54169306262969</c:v>
                </c:pt>
                <c:pt idx="3032">
                  <c:v>259.39840277771697</c:v>
                </c:pt>
                <c:pt idx="3033">
                  <c:v>259.12615123638199</c:v>
                </c:pt>
                <c:pt idx="3034">
                  <c:v>259.07864580458255</c:v>
                </c:pt>
                <c:pt idx="3035">
                  <c:v>259.0643138553761</c:v>
                </c:pt>
                <c:pt idx="3036">
                  <c:v>259.04998190616971</c:v>
                </c:pt>
                <c:pt idx="3037">
                  <c:v>259.02584803694378</c:v>
                </c:pt>
                <c:pt idx="3038">
                  <c:v>258.98286095146966</c:v>
                </c:pt>
                <c:pt idx="3039">
                  <c:v>258.92099436331182</c:v>
                </c:pt>
                <c:pt idx="3040">
                  <c:v>258.92099436331182</c:v>
                </c:pt>
                <c:pt idx="3041">
                  <c:v>258.76367880428199</c:v>
                </c:pt>
                <c:pt idx="3042">
                  <c:v>258.76367880428199</c:v>
                </c:pt>
                <c:pt idx="3043">
                  <c:v>258.76367880428199</c:v>
                </c:pt>
                <c:pt idx="3044">
                  <c:v>258.54836368394575</c:v>
                </c:pt>
                <c:pt idx="3045">
                  <c:v>258.19476438445002</c:v>
                </c:pt>
                <c:pt idx="3046">
                  <c:v>257.95117090009603</c:v>
                </c:pt>
                <c:pt idx="3047">
                  <c:v>257.60727421630702</c:v>
                </c:pt>
                <c:pt idx="3048">
                  <c:v>257.52130004535866</c:v>
                </c:pt>
                <c:pt idx="3049">
                  <c:v>257.44965490290224</c:v>
                </c:pt>
                <c:pt idx="3050">
                  <c:v>257.32610281092525</c:v>
                </c:pt>
                <c:pt idx="3051">
                  <c:v>257.32610281092525</c:v>
                </c:pt>
                <c:pt idx="3052">
                  <c:v>257.2633775325146</c:v>
                </c:pt>
                <c:pt idx="3053">
                  <c:v>257.16307433307702</c:v>
                </c:pt>
                <c:pt idx="3054">
                  <c:v>257.14312000722003</c:v>
                </c:pt>
                <c:pt idx="3055">
                  <c:v>257.14312000722003</c:v>
                </c:pt>
                <c:pt idx="3056">
                  <c:v>256.87649376325089</c:v>
                </c:pt>
                <c:pt idx="3057">
                  <c:v>256.73320347833703</c:v>
                </c:pt>
                <c:pt idx="3058">
                  <c:v>256.61857125040763</c:v>
                </c:pt>
                <c:pt idx="3059">
                  <c:v>256.51322689663209</c:v>
                </c:pt>
                <c:pt idx="3060">
                  <c:v>256.51024192575716</c:v>
                </c:pt>
                <c:pt idx="3061">
                  <c:v>256.41796485152969</c:v>
                </c:pt>
                <c:pt idx="3062">
                  <c:v>256.40363582303871</c:v>
                </c:pt>
                <c:pt idx="3063">
                  <c:v>256.37497776605596</c:v>
                </c:pt>
                <c:pt idx="3064">
                  <c:v>256.23168748114313</c:v>
                </c:pt>
                <c:pt idx="3065">
                  <c:v>256.16926011567892</c:v>
                </c:pt>
                <c:pt idx="3066">
                  <c:v>256.00242302528255</c:v>
                </c:pt>
                <c:pt idx="3067">
                  <c:v>255.99727672520081</c:v>
                </c:pt>
                <c:pt idx="3068">
                  <c:v>255.88852681756919</c:v>
                </c:pt>
                <c:pt idx="3069">
                  <c:v>255.88852681756919</c:v>
                </c:pt>
                <c:pt idx="3070">
                  <c:v>255.88852681756919</c:v>
                </c:pt>
                <c:pt idx="3071">
                  <c:v>255.88262113154931</c:v>
                </c:pt>
                <c:pt idx="3072">
                  <c:v>255.87346176886044</c:v>
                </c:pt>
                <c:pt idx="3073">
                  <c:v>255.84676059102418</c:v>
                </c:pt>
                <c:pt idx="3074">
                  <c:v>255.84676059102418</c:v>
                </c:pt>
                <c:pt idx="3075">
                  <c:v>255.80554345892727</c:v>
                </c:pt>
                <c:pt idx="3076">
                  <c:v>255.70656626416186</c:v>
                </c:pt>
                <c:pt idx="3077">
                  <c:v>255.70656626416186</c:v>
                </c:pt>
                <c:pt idx="3078">
                  <c:v>255.70656626416186</c:v>
                </c:pt>
                <c:pt idx="3079">
                  <c:v>255.70656626416186</c:v>
                </c:pt>
                <c:pt idx="3080">
                  <c:v>255.51523605657894</c:v>
                </c:pt>
                <c:pt idx="3081">
                  <c:v>255.42926188563177</c:v>
                </c:pt>
                <c:pt idx="3082">
                  <c:v>255.21432645826201</c:v>
                </c:pt>
                <c:pt idx="3083">
                  <c:v>255.2090195188467</c:v>
                </c:pt>
                <c:pt idx="3084">
                  <c:v>255.14268131580553</c:v>
                </c:pt>
                <c:pt idx="3085">
                  <c:v>254.69306934741584</c:v>
                </c:pt>
                <c:pt idx="3086">
                  <c:v>254.69306934741584</c:v>
                </c:pt>
                <c:pt idx="3087">
                  <c:v>254.55519114766346</c:v>
                </c:pt>
                <c:pt idx="3088">
                  <c:v>254.45095082421125</c:v>
                </c:pt>
                <c:pt idx="3089">
                  <c:v>254.45095082421125</c:v>
                </c:pt>
                <c:pt idx="3090">
                  <c:v>254.40129866678117</c:v>
                </c:pt>
                <c:pt idx="3091">
                  <c:v>254.27687620169175</c:v>
                </c:pt>
                <c:pt idx="3092">
                  <c:v>254.27001252110497</c:v>
                </c:pt>
                <c:pt idx="3093">
                  <c:v>254.27001252110497</c:v>
                </c:pt>
                <c:pt idx="3094">
                  <c:v>254.25233051163121</c:v>
                </c:pt>
                <c:pt idx="3095">
                  <c:v>254.14845527757132</c:v>
                </c:pt>
                <c:pt idx="3096">
                  <c:v>254.06246358233366</c:v>
                </c:pt>
                <c:pt idx="3097">
                  <c:v>253.88172680857323</c:v>
                </c:pt>
                <c:pt idx="3098">
                  <c:v>253.85306875158997</c:v>
                </c:pt>
                <c:pt idx="3099">
                  <c:v>253.69544943818607</c:v>
                </c:pt>
                <c:pt idx="3100">
                  <c:v>253.67550095375952</c:v>
                </c:pt>
                <c:pt idx="3101">
                  <c:v>253.63813332422077</c:v>
                </c:pt>
                <c:pt idx="3102">
                  <c:v>253.50917206779914</c:v>
                </c:pt>
                <c:pt idx="3103">
                  <c:v>253.49484303930745</c:v>
                </c:pt>
                <c:pt idx="3104">
                  <c:v>253.41752586804378</c:v>
                </c:pt>
                <c:pt idx="3105">
                  <c:v>253.39453983986846</c:v>
                </c:pt>
                <c:pt idx="3106">
                  <c:v>253.36588178288631</c:v>
                </c:pt>
                <c:pt idx="3107">
                  <c:v>253.23692052646476</c:v>
                </c:pt>
                <c:pt idx="3108">
                  <c:v>253.01337483085368</c:v>
                </c:pt>
                <c:pt idx="3109">
                  <c:v>253.01337483085368</c:v>
                </c:pt>
                <c:pt idx="3110">
                  <c:v>253.01337483085368</c:v>
                </c:pt>
                <c:pt idx="3111">
                  <c:v>253.01337483085368</c:v>
                </c:pt>
                <c:pt idx="3112">
                  <c:v>253.01337483085368</c:v>
                </c:pt>
                <c:pt idx="3113">
                  <c:v>253.01337483085368</c:v>
                </c:pt>
                <c:pt idx="3114">
                  <c:v>252.95583674253854</c:v>
                </c:pt>
                <c:pt idx="3115">
                  <c:v>252.95583674253854</c:v>
                </c:pt>
                <c:pt idx="3116">
                  <c:v>252.95583674253854</c:v>
                </c:pt>
                <c:pt idx="3117">
                  <c:v>252.84835442527773</c:v>
                </c:pt>
                <c:pt idx="3118">
                  <c:v>252.83345877804831</c:v>
                </c:pt>
                <c:pt idx="3119">
                  <c:v>252.83345877804831</c:v>
                </c:pt>
                <c:pt idx="3120">
                  <c:v>252.83345877804831</c:v>
                </c:pt>
                <c:pt idx="3121">
                  <c:v>252.83345877804831</c:v>
                </c:pt>
                <c:pt idx="3122">
                  <c:v>252.83345877804831</c:v>
                </c:pt>
                <c:pt idx="3123">
                  <c:v>252.83345877804831</c:v>
                </c:pt>
                <c:pt idx="3124">
                  <c:v>252.83345877804831</c:v>
                </c:pt>
                <c:pt idx="3125">
                  <c:v>252.71526035692892</c:v>
                </c:pt>
                <c:pt idx="3126">
                  <c:v>252.46315298793544</c:v>
                </c:pt>
                <c:pt idx="3127">
                  <c:v>252.33419173151378</c:v>
                </c:pt>
                <c:pt idx="3128">
                  <c:v>252.19931018549761</c:v>
                </c:pt>
                <c:pt idx="3129">
                  <c:v>252.07626921867077</c:v>
                </c:pt>
                <c:pt idx="3130">
                  <c:v>252.01895310470516</c:v>
                </c:pt>
                <c:pt idx="3131">
                  <c:v>251.99029504772363</c:v>
                </c:pt>
                <c:pt idx="3132">
                  <c:v>251.86967535374973</c:v>
                </c:pt>
                <c:pt idx="3133">
                  <c:v>251.82667950613043</c:v>
                </c:pt>
                <c:pt idx="3134">
                  <c:v>251.72635586168548</c:v>
                </c:pt>
                <c:pt idx="3135">
                  <c:v>251.65469611565373</c:v>
                </c:pt>
                <c:pt idx="3136">
                  <c:v>251.57579883749727</c:v>
                </c:pt>
                <c:pt idx="3137">
                  <c:v>251.51037481829547</c:v>
                </c:pt>
                <c:pt idx="3138">
                  <c:v>251.51037481829547</c:v>
                </c:pt>
                <c:pt idx="3139">
                  <c:v>251.49704467438258</c:v>
                </c:pt>
                <c:pt idx="3140">
                  <c:v>251.39690503499162</c:v>
                </c:pt>
                <c:pt idx="3141">
                  <c:v>251.39690503499162</c:v>
                </c:pt>
                <c:pt idx="3142">
                  <c:v>250.75799859747261</c:v>
                </c:pt>
                <c:pt idx="3143">
                  <c:v>250.71501151199831</c:v>
                </c:pt>
                <c:pt idx="3144">
                  <c:v>250.67202442652479</c:v>
                </c:pt>
                <c:pt idx="3145">
                  <c:v>250.62903734105106</c:v>
                </c:pt>
                <c:pt idx="3146">
                  <c:v>250.59413187437772</c:v>
                </c:pt>
                <c:pt idx="3147">
                  <c:v>250.56546797596528</c:v>
                </c:pt>
                <c:pt idx="3148">
                  <c:v>250.45708899915562</c:v>
                </c:pt>
                <c:pt idx="3149">
                  <c:v>250.22782454329507</c:v>
                </c:pt>
                <c:pt idx="3150">
                  <c:v>250.14984144897838</c:v>
                </c:pt>
                <c:pt idx="3151">
                  <c:v>250.13822284414002</c:v>
                </c:pt>
                <c:pt idx="3152">
                  <c:v>250.13822284414002</c:v>
                </c:pt>
                <c:pt idx="3153">
                  <c:v>250.13822284414002</c:v>
                </c:pt>
                <c:pt idx="3154">
                  <c:v>249.98423105894383</c:v>
                </c:pt>
                <c:pt idx="3155">
                  <c:v>249.96035129193456</c:v>
                </c:pt>
                <c:pt idx="3156">
                  <c:v>249.96035129193456</c:v>
                </c:pt>
                <c:pt idx="3157">
                  <c:v>249.61167631816988</c:v>
                </c:pt>
                <c:pt idx="3158">
                  <c:v>249.49704409024</c:v>
                </c:pt>
                <c:pt idx="3159">
                  <c:v>249.4253989477842</c:v>
                </c:pt>
                <c:pt idx="3160">
                  <c:v>249.18960085214778</c:v>
                </c:pt>
                <c:pt idx="3161">
                  <c:v>248.99552809304458</c:v>
                </c:pt>
                <c:pt idx="3162">
                  <c:v>248.70064685078287</c:v>
                </c:pt>
                <c:pt idx="3163">
                  <c:v>248.70064685078287</c:v>
                </c:pt>
                <c:pt idx="3164">
                  <c:v>248.6194509698079</c:v>
                </c:pt>
                <c:pt idx="3165">
                  <c:v>248.6194509698079</c:v>
                </c:pt>
                <c:pt idx="3166">
                  <c:v>248.52379754887738</c:v>
                </c:pt>
                <c:pt idx="3167">
                  <c:v>248.52379754887738</c:v>
                </c:pt>
                <c:pt idx="3168">
                  <c:v>248.52379754887738</c:v>
                </c:pt>
                <c:pt idx="3169">
                  <c:v>248.52379754887738</c:v>
                </c:pt>
                <c:pt idx="3170">
                  <c:v>248.52379754887738</c:v>
                </c:pt>
                <c:pt idx="3171">
                  <c:v>248.50166729023937</c:v>
                </c:pt>
                <c:pt idx="3172">
                  <c:v>248.40134364579495</c:v>
                </c:pt>
                <c:pt idx="3173">
                  <c:v>248.2217605545153</c:v>
                </c:pt>
                <c:pt idx="3174">
                  <c:v>247.92838932198271</c:v>
                </c:pt>
                <c:pt idx="3175">
                  <c:v>247.64175033785372</c:v>
                </c:pt>
                <c:pt idx="3176">
                  <c:v>247.61308643944045</c:v>
                </c:pt>
                <c:pt idx="3177">
                  <c:v>247.61308643944045</c:v>
                </c:pt>
                <c:pt idx="3178">
                  <c:v>247.52709474420232</c:v>
                </c:pt>
                <c:pt idx="3179">
                  <c:v>247.32644745531343</c:v>
                </c:pt>
                <c:pt idx="3180">
                  <c:v>247.26307085742567</c:v>
                </c:pt>
                <c:pt idx="3181">
                  <c:v>247.26307085742567</c:v>
                </c:pt>
                <c:pt idx="3182">
                  <c:v>247.17398904556578</c:v>
                </c:pt>
                <c:pt idx="3183">
                  <c:v>247.17398904556578</c:v>
                </c:pt>
                <c:pt idx="3184">
                  <c:v>247.08724380582098</c:v>
                </c:pt>
                <c:pt idx="3185">
                  <c:v>247.08724380582098</c:v>
                </c:pt>
                <c:pt idx="3186">
                  <c:v>247.08724380582098</c:v>
                </c:pt>
                <c:pt idx="3187">
                  <c:v>247.08724380582098</c:v>
                </c:pt>
                <c:pt idx="3188">
                  <c:v>246.69584169022954</c:v>
                </c:pt>
                <c:pt idx="3189">
                  <c:v>246.54526422103447</c:v>
                </c:pt>
                <c:pt idx="3190">
                  <c:v>246.40920270610042</c:v>
                </c:pt>
                <c:pt idx="3191">
                  <c:v>246.31599976517452</c:v>
                </c:pt>
                <c:pt idx="3192">
                  <c:v>246.18703850875346</c:v>
                </c:pt>
                <c:pt idx="3193">
                  <c:v>246.12256372197163</c:v>
                </c:pt>
                <c:pt idx="3194">
                  <c:v>246.05090397594034</c:v>
                </c:pt>
                <c:pt idx="3195">
                  <c:v>246.01509016685668</c:v>
                </c:pt>
                <c:pt idx="3196">
                  <c:v>245.92191643308291</c:v>
                </c:pt>
                <c:pt idx="3197">
                  <c:v>245.82549486406845</c:v>
                </c:pt>
                <c:pt idx="3198">
                  <c:v>245.82549486406845</c:v>
                </c:pt>
                <c:pt idx="3199">
                  <c:v>245.82549486406845</c:v>
                </c:pt>
                <c:pt idx="3200">
                  <c:v>245.72852712132232</c:v>
                </c:pt>
                <c:pt idx="3201">
                  <c:v>245.72852712132232</c:v>
                </c:pt>
                <c:pt idx="3202">
                  <c:v>245.72852712132232</c:v>
                </c:pt>
                <c:pt idx="3203">
                  <c:v>245.70574554320734</c:v>
                </c:pt>
                <c:pt idx="3204">
                  <c:v>245.70574554320734</c:v>
                </c:pt>
                <c:pt idx="3205">
                  <c:v>245.65069006276329</c:v>
                </c:pt>
                <c:pt idx="3206">
                  <c:v>245.65069006276329</c:v>
                </c:pt>
                <c:pt idx="3207">
                  <c:v>245.65069006276329</c:v>
                </c:pt>
                <c:pt idx="3208">
                  <c:v>245.60661355054066</c:v>
                </c:pt>
                <c:pt idx="3209">
                  <c:v>245.55656125513642</c:v>
                </c:pt>
                <c:pt idx="3210">
                  <c:v>245.26264676958678</c:v>
                </c:pt>
                <c:pt idx="3211">
                  <c:v>245.14101942888922</c:v>
                </c:pt>
                <c:pt idx="3212">
                  <c:v>245.0407162294498</c:v>
                </c:pt>
                <c:pt idx="3213">
                  <c:v>244.89001609022023</c:v>
                </c:pt>
                <c:pt idx="3214">
                  <c:v>244.38791887071204</c:v>
                </c:pt>
                <c:pt idx="3215">
                  <c:v>244.38791887071204</c:v>
                </c:pt>
                <c:pt idx="3216">
                  <c:v>244.31673812196252</c:v>
                </c:pt>
                <c:pt idx="3217">
                  <c:v>244.28306519707922</c:v>
                </c:pt>
                <c:pt idx="3218">
                  <c:v>244.21413631970614</c:v>
                </c:pt>
                <c:pt idx="3219">
                  <c:v>244.21413631970614</c:v>
                </c:pt>
                <c:pt idx="3220">
                  <c:v>244.21413631970614</c:v>
                </c:pt>
                <c:pt idx="3221">
                  <c:v>244.21413631970614</c:v>
                </c:pt>
                <c:pt idx="3222">
                  <c:v>244.16664549148175</c:v>
                </c:pt>
                <c:pt idx="3223">
                  <c:v>244.10932937751681</c:v>
                </c:pt>
                <c:pt idx="3224">
                  <c:v>244.10932937751681</c:v>
                </c:pt>
                <c:pt idx="3225">
                  <c:v>243.35649752513245</c:v>
                </c:pt>
                <c:pt idx="3226">
                  <c:v>243.19227155407461</c:v>
                </c:pt>
                <c:pt idx="3227">
                  <c:v>243.07763932614418</c:v>
                </c:pt>
                <c:pt idx="3228">
                  <c:v>242.95034287735487</c:v>
                </c:pt>
                <c:pt idx="3229">
                  <c:v>242.95034287735487</c:v>
                </c:pt>
                <c:pt idx="3230">
                  <c:v>242.85487930290753</c:v>
                </c:pt>
                <c:pt idx="3231">
                  <c:v>242.84870199037977</c:v>
                </c:pt>
                <c:pt idx="3232">
                  <c:v>242.83760327283656</c:v>
                </c:pt>
                <c:pt idx="3233">
                  <c:v>242.80538778480991</c:v>
                </c:pt>
                <c:pt idx="3234">
                  <c:v>242.77758257664829</c:v>
                </c:pt>
                <c:pt idx="3235">
                  <c:v>242.7545556584615</c:v>
                </c:pt>
                <c:pt idx="3236">
                  <c:v>242.59045235744108</c:v>
                </c:pt>
                <c:pt idx="3237">
                  <c:v>242.57612332894934</c:v>
                </c:pt>
                <c:pt idx="3238">
                  <c:v>242.56179430045805</c:v>
                </c:pt>
                <c:pt idx="3239">
                  <c:v>242.41850401554518</c:v>
                </c:pt>
                <c:pt idx="3240">
                  <c:v>242.31820081610621</c:v>
                </c:pt>
                <c:pt idx="3241">
                  <c:v>242.05229014734721</c:v>
                </c:pt>
                <c:pt idx="3242">
                  <c:v>241.91698801835028</c:v>
                </c:pt>
                <c:pt idx="3243">
                  <c:v>241.82297896004476</c:v>
                </c:pt>
                <c:pt idx="3244">
                  <c:v>241.76565116321777</c:v>
                </c:pt>
                <c:pt idx="3245">
                  <c:v>241.73698726480515</c:v>
                </c:pt>
                <c:pt idx="3246">
                  <c:v>241.58742036305117</c:v>
                </c:pt>
                <c:pt idx="3247">
                  <c:v>241.51276688399724</c:v>
                </c:pt>
                <c:pt idx="3248">
                  <c:v>241.51276688399724</c:v>
                </c:pt>
                <c:pt idx="3249">
                  <c:v>241.51276688399724</c:v>
                </c:pt>
                <c:pt idx="3250">
                  <c:v>241.42018021396581</c:v>
                </c:pt>
                <c:pt idx="3251">
                  <c:v>241.42018021396581</c:v>
                </c:pt>
                <c:pt idx="3252">
                  <c:v>241.42018021396581</c:v>
                </c:pt>
                <c:pt idx="3253">
                  <c:v>241.42018021396581</c:v>
                </c:pt>
                <c:pt idx="3254">
                  <c:v>241.39214134859452</c:v>
                </c:pt>
                <c:pt idx="3255">
                  <c:v>241.39214134859452</c:v>
                </c:pt>
                <c:pt idx="3256">
                  <c:v>241.34102883359239</c:v>
                </c:pt>
                <c:pt idx="3257">
                  <c:v>241.34102883359239</c:v>
                </c:pt>
                <c:pt idx="3258">
                  <c:v>241.34102883359239</c:v>
                </c:pt>
                <c:pt idx="3259">
                  <c:v>241.27218173624178</c:v>
                </c:pt>
                <c:pt idx="3260">
                  <c:v>241.2578527077508</c:v>
                </c:pt>
                <c:pt idx="3261">
                  <c:v>241.24352367925906</c:v>
                </c:pt>
                <c:pt idx="3262">
                  <c:v>241.07157533736452</c:v>
                </c:pt>
                <c:pt idx="3263">
                  <c:v>240.83407446480027</c:v>
                </c:pt>
                <c:pt idx="3264">
                  <c:v>240.74200768206501</c:v>
                </c:pt>
                <c:pt idx="3265">
                  <c:v>240.67642302353016</c:v>
                </c:pt>
                <c:pt idx="3266">
                  <c:v>240.53310353146546</c:v>
                </c:pt>
                <c:pt idx="3267">
                  <c:v>240.4327798870215</c:v>
                </c:pt>
                <c:pt idx="3268">
                  <c:v>240.08287237146601</c:v>
                </c:pt>
                <c:pt idx="3269">
                  <c:v>240.07519089064002</c:v>
                </c:pt>
                <c:pt idx="3270">
                  <c:v>240.07519089064002</c:v>
                </c:pt>
                <c:pt idx="3271">
                  <c:v>240.07519089064002</c:v>
                </c:pt>
                <c:pt idx="3272">
                  <c:v>240.07519089064002</c:v>
                </c:pt>
                <c:pt idx="3273">
                  <c:v>240.07519089064002</c:v>
                </c:pt>
                <c:pt idx="3274">
                  <c:v>240.07519089064002</c:v>
                </c:pt>
                <c:pt idx="3275">
                  <c:v>240.07519089064002</c:v>
                </c:pt>
                <c:pt idx="3276">
                  <c:v>240.07519089064002</c:v>
                </c:pt>
                <c:pt idx="3277">
                  <c:v>240.07519089064002</c:v>
                </c:pt>
                <c:pt idx="3278">
                  <c:v>240.03148530924094</c:v>
                </c:pt>
                <c:pt idx="3279">
                  <c:v>239.99165843755176</c:v>
                </c:pt>
                <c:pt idx="3280">
                  <c:v>239.99165843755176</c:v>
                </c:pt>
                <c:pt idx="3281">
                  <c:v>239.99165843755176</c:v>
                </c:pt>
                <c:pt idx="3282">
                  <c:v>239.9598255632084</c:v>
                </c:pt>
                <c:pt idx="3283">
                  <c:v>239.94667942434981</c:v>
                </c:pt>
                <c:pt idx="3284">
                  <c:v>239.94667942434981</c:v>
                </c:pt>
                <c:pt idx="3285">
                  <c:v>239.94667942434981</c:v>
                </c:pt>
                <c:pt idx="3286">
                  <c:v>239.90447509053485</c:v>
                </c:pt>
                <c:pt idx="3287">
                  <c:v>239.90447509053485</c:v>
                </c:pt>
                <c:pt idx="3288">
                  <c:v>239.90447509053485</c:v>
                </c:pt>
                <c:pt idx="3289">
                  <c:v>239.90447509053485</c:v>
                </c:pt>
                <c:pt idx="3290">
                  <c:v>239.87383386797023</c:v>
                </c:pt>
                <c:pt idx="3291">
                  <c:v>239.73897568767509</c:v>
                </c:pt>
                <c:pt idx="3292">
                  <c:v>239.5670273457805</c:v>
                </c:pt>
                <c:pt idx="3293">
                  <c:v>239.41521149336458</c:v>
                </c:pt>
                <c:pt idx="3294">
                  <c:v>239.40087954415768</c:v>
                </c:pt>
                <c:pt idx="3295">
                  <c:v>239.38654759495174</c:v>
                </c:pt>
                <c:pt idx="3296">
                  <c:v>239.36642094690214</c:v>
                </c:pt>
                <c:pt idx="3297">
                  <c:v>239.23745969048014</c:v>
                </c:pt>
                <c:pt idx="3298">
                  <c:v>239.22313066198845</c:v>
                </c:pt>
                <c:pt idx="3299">
                  <c:v>239.19447260500618</c:v>
                </c:pt>
                <c:pt idx="3300">
                  <c:v>239.15723640764986</c:v>
                </c:pt>
                <c:pt idx="3301">
                  <c:v>239.07984037707601</c:v>
                </c:pt>
                <c:pt idx="3302">
                  <c:v>239.04258081399749</c:v>
                </c:pt>
                <c:pt idx="3303">
                  <c:v>238.91359327113904</c:v>
                </c:pt>
                <c:pt idx="3304">
                  <c:v>238.76460175026727</c:v>
                </c:pt>
                <c:pt idx="3305">
                  <c:v>238.75027272177587</c:v>
                </c:pt>
                <c:pt idx="3306">
                  <c:v>238.69295660781134</c:v>
                </c:pt>
                <c:pt idx="3307">
                  <c:v>238.66429855082879</c:v>
                </c:pt>
                <c:pt idx="3308">
                  <c:v>238.63761489728282</c:v>
                </c:pt>
                <c:pt idx="3309">
                  <c:v>238.63761489728282</c:v>
                </c:pt>
                <c:pt idx="3310">
                  <c:v>238.63761489728282</c:v>
                </c:pt>
                <c:pt idx="3311">
                  <c:v>238.63761489728282</c:v>
                </c:pt>
                <c:pt idx="3312">
                  <c:v>238.6269542870111</c:v>
                </c:pt>
                <c:pt idx="3313">
                  <c:v>238.57832437988108</c:v>
                </c:pt>
                <c:pt idx="3314">
                  <c:v>238.56313666113778</c:v>
                </c:pt>
                <c:pt idx="3315">
                  <c:v>238.50121750010734</c:v>
                </c:pt>
                <c:pt idx="3316">
                  <c:v>238.50121750010734</c:v>
                </c:pt>
                <c:pt idx="3317">
                  <c:v>238.46792134747841</c:v>
                </c:pt>
                <c:pt idx="3318">
                  <c:v>238.46792134747841</c:v>
                </c:pt>
                <c:pt idx="3319">
                  <c:v>238.46792134747841</c:v>
                </c:pt>
                <c:pt idx="3320">
                  <c:v>238.46792134747841</c:v>
                </c:pt>
                <c:pt idx="3321">
                  <c:v>238.46792134747841</c:v>
                </c:pt>
                <c:pt idx="3322">
                  <c:v>238.46792134747841</c:v>
                </c:pt>
                <c:pt idx="3323">
                  <c:v>238.46792134747841</c:v>
                </c:pt>
                <c:pt idx="3324">
                  <c:v>238.22009866759893</c:v>
                </c:pt>
                <c:pt idx="3325">
                  <c:v>238.14845352514178</c:v>
                </c:pt>
                <c:pt idx="3326">
                  <c:v>238.13412449665083</c:v>
                </c:pt>
                <c:pt idx="3327">
                  <c:v>238.01068047113472</c:v>
                </c:pt>
                <c:pt idx="3328">
                  <c:v>237.99083421173842</c:v>
                </c:pt>
                <c:pt idx="3329">
                  <c:v>237.93902072510201</c:v>
                </c:pt>
                <c:pt idx="3330">
                  <c:v>237.80455684135129</c:v>
                </c:pt>
                <c:pt idx="3331">
                  <c:v>237.63260849945632</c:v>
                </c:pt>
                <c:pt idx="3332">
                  <c:v>237.58072199494148</c:v>
                </c:pt>
                <c:pt idx="3333">
                  <c:v>237.46606640129087</c:v>
                </c:pt>
                <c:pt idx="3334">
                  <c:v>237.3746859866132</c:v>
                </c:pt>
                <c:pt idx="3335">
                  <c:v>237.31736987264804</c:v>
                </c:pt>
                <c:pt idx="3336">
                  <c:v>237.2457247301908</c:v>
                </c:pt>
                <c:pt idx="3337">
                  <c:v>237.23139570169997</c:v>
                </c:pt>
                <c:pt idx="3338">
                  <c:v>237.23139570169997</c:v>
                </c:pt>
                <c:pt idx="3339">
                  <c:v>237.21706667320908</c:v>
                </c:pt>
                <c:pt idx="3340">
                  <c:v>237.20003890392584</c:v>
                </c:pt>
                <c:pt idx="3341">
                  <c:v>237.20003890392584</c:v>
                </c:pt>
                <c:pt idx="3342">
                  <c:v>237.20003890392584</c:v>
                </c:pt>
                <c:pt idx="3343">
                  <c:v>237.20003890392584</c:v>
                </c:pt>
                <c:pt idx="3344">
                  <c:v>237.20003890392584</c:v>
                </c:pt>
                <c:pt idx="3345">
                  <c:v>237.13461488472379</c:v>
                </c:pt>
                <c:pt idx="3346">
                  <c:v>237.09343572192338</c:v>
                </c:pt>
                <c:pt idx="3347">
                  <c:v>237.07377638829624</c:v>
                </c:pt>
                <c:pt idx="3348">
                  <c:v>237.05575557586386</c:v>
                </c:pt>
                <c:pt idx="3349">
                  <c:v>237.03136760442069</c:v>
                </c:pt>
                <c:pt idx="3350">
                  <c:v>237.03136760442069</c:v>
                </c:pt>
                <c:pt idx="3351">
                  <c:v>237.03136760442069</c:v>
                </c:pt>
                <c:pt idx="3352">
                  <c:v>237.03136760442069</c:v>
                </c:pt>
                <c:pt idx="3353">
                  <c:v>237.03136760442069</c:v>
                </c:pt>
                <c:pt idx="3354">
                  <c:v>237.03136760442069</c:v>
                </c:pt>
                <c:pt idx="3355">
                  <c:v>236.92145233144626</c:v>
                </c:pt>
                <c:pt idx="3356">
                  <c:v>236.8301829039444</c:v>
                </c:pt>
                <c:pt idx="3357">
                  <c:v>236.80679673779525</c:v>
                </c:pt>
                <c:pt idx="3358">
                  <c:v>236.75853776148799</c:v>
                </c:pt>
                <c:pt idx="3359">
                  <c:v>236.67256359053971</c:v>
                </c:pt>
                <c:pt idx="3360">
                  <c:v>236.6634772457306</c:v>
                </c:pt>
                <c:pt idx="3361">
                  <c:v>236.45762816317102</c:v>
                </c:pt>
                <c:pt idx="3362">
                  <c:v>236.44329913467971</c:v>
                </c:pt>
                <c:pt idx="3363">
                  <c:v>236.42897010618842</c:v>
                </c:pt>
                <c:pt idx="3364">
                  <c:v>236.37165399222334</c:v>
                </c:pt>
                <c:pt idx="3365">
                  <c:v>236.36250631239645</c:v>
                </c:pt>
                <c:pt idx="3366">
                  <c:v>236.34299593524074</c:v>
                </c:pt>
                <c:pt idx="3367">
                  <c:v>236.30000884976687</c:v>
                </c:pt>
                <c:pt idx="3368">
                  <c:v>236.03287148064777</c:v>
                </c:pt>
                <c:pt idx="3369">
                  <c:v>236.01853953144135</c:v>
                </c:pt>
                <c:pt idx="3370">
                  <c:v>235.76246291056862</c:v>
                </c:pt>
                <c:pt idx="3371">
                  <c:v>235.76246291056862</c:v>
                </c:pt>
                <c:pt idx="3372">
                  <c:v>235.76246291056862</c:v>
                </c:pt>
                <c:pt idx="3373">
                  <c:v>235.76246291056862</c:v>
                </c:pt>
                <c:pt idx="3374">
                  <c:v>235.76246291056862</c:v>
                </c:pt>
                <c:pt idx="3375">
                  <c:v>235.76246291056862</c:v>
                </c:pt>
                <c:pt idx="3376">
                  <c:v>235.76246291056862</c:v>
                </c:pt>
                <c:pt idx="3377">
                  <c:v>235.76246291056862</c:v>
                </c:pt>
                <c:pt idx="3378">
                  <c:v>235.76246291056862</c:v>
                </c:pt>
                <c:pt idx="3379">
                  <c:v>235.76246291056862</c:v>
                </c:pt>
                <c:pt idx="3380">
                  <c:v>235.70609310830972</c:v>
                </c:pt>
                <c:pt idx="3381">
                  <c:v>235.70609310830972</c:v>
                </c:pt>
                <c:pt idx="3382">
                  <c:v>235.69818965313294</c:v>
                </c:pt>
                <c:pt idx="3383">
                  <c:v>235.62654451067661</c:v>
                </c:pt>
                <c:pt idx="3384">
                  <c:v>235.62654451067661</c:v>
                </c:pt>
                <c:pt idx="3385">
                  <c:v>235.61029365162119</c:v>
                </c:pt>
                <c:pt idx="3386">
                  <c:v>235.61029365162119</c:v>
                </c:pt>
                <c:pt idx="3387">
                  <c:v>235.59788645369483</c:v>
                </c:pt>
                <c:pt idx="3388">
                  <c:v>235.59788645369483</c:v>
                </c:pt>
                <c:pt idx="3389">
                  <c:v>235.59481386136358</c:v>
                </c:pt>
                <c:pt idx="3390">
                  <c:v>235.59481386136358</c:v>
                </c:pt>
                <c:pt idx="3391">
                  <c:v>235.59481386136358</c:v>
                </c:pt>
                <c:pt idx="3392">
                  <c:v>235.59481386136358</c:v>
                </c:pt>
                <c:pt idx="3393">
                  <c:v>235.45459616878111</c:v>
                </c:pt>
                <c:pt idx="3394">
                  <c:v>235.32563491235967</c:v>
                </c:pt>
                <c:pt idx="3395">
                  <c:v>235.19667365593799</c:v>
                </c:pt>
                <c:pt idx="3396">
                  <c:v>235.04396698540441</c:v>
                </c:pt>
                <c:pt idx="3397">
                  <c:v>234.98663918857861</c:v>
                </c:pt>
                <c:pt idx="3398">
                  <c:v>234.59967656000498</c:v>
                </c:pt>
                <c:pt idx="3399">
                  <c:v>234.55186737383065</c:v>
                </c:pt>
                <c:pt idx="3400">
                  <c:v>234.45156417439082</c:v>
                </c:pt>
                <c:pt idx="3401">
                  <c:v>234.43723514590027</c:v>
                </c:pt>
                <c:pt idx="3402">
                  <c:v>234.34170147428941</c:v>
                </c:pt>
                <c:pt idx="3403">
                  <c:v>234.32736952508355</c:v>
                </c:pt>
                <c:pt idx="3404">
                  <c:v>234.32488691721207</c:v>
                </c:pt>
                <c:pt idx="3405">
                  <c:v>234.32488691721207</c:v>
                </c:pt>
                <c:pt idx="3406">
                  <c:v>234.27757133189527</c:v>
                </c:pt>
                <c:pt idx="3407">
                  <c:v>234.27757133189527</c:v>
                </c:pt>
                <c:pt idx="3408">
                  <c:v>234.27757133189527</c:v>
                </c:pt>
                <c:pt idx="3409">
                  <c:v>234.27757133189527</c:v>
                </c:pt>
                <c:pt idx="3410">
                  <c:v>234.27757133189527</c:v>
                </c:pt>
                <c:pt idx="3411">
                  <c:v>234.27757133189527</c:v>
                </c:pt>
                <c:pt idx="3412">
                  <c:v>234.17931263305627</c:v>
                </c:pt>
                <c:pt idx="3413">
                  <c:v>234.16483172737762</c:v>
                </c:pt>
                <c:pt idx="3414">
                  <c:v>234.16483172737762</c:v>
                </c:pt>
                <c:pt idx="3415">
                  <c:v>234.15826011830649</c:v>
                </c:pt>
                <c:pt idx="3416">
                  <c:v>234.15826011830649</c:v>
                </c:pt>
                <c:pt idx="3417">
                  <c:v>234.15826011830649</c:v>
                </c:pt>
                <c:pt idx="3418">
                  <c:v>234.15826011830649</c:v>
                </c:pt>
                <c:pt idx="3419">
                  <c:v>234.15826011830649</c:v>
                </c:pt>
                <c:pt idx="3420">
                  <c:v>234.15826011830649</c:v>
                </c:pt>
                <c:pt idx="3421">
                  <c:v>234.15826011830649</c:v>
                </c:pt>
                <c:pt idx="3422">
                  <c:v>233.73975960761945</c:v>
                </c:pt>
                <c:pt idx="3423">
                  <c:v>233.69212566435252</c:v>
                </c:pt>
                <c:pt idx="3424">
                  <c:v>233.61077206476077</c:v>
                </c:pt>
                <c:pt idx="3425">
                  <c:v>233.29091286659718</c:v>
                </c:pt>
                <c:pt idx="3426">
                  <c:v>233.12348579174213</c:v>
                </c:pt>
                <c:pt idx="3427">
                  <c:v>233.05182604571152</c:v>
                </c:pt>
                <c:pt idx="3428">
                  <c:v>232.88731092385441</c:v>
                </c:pt>
                <c:pt idx="3429">
                  <c:v>232.88731092385441</c:v>
                </c:pt>
                <c:pt idx="3430">
                  <c:v>232.88731092385441</c:v>
                </c:pt>
                <c:pt idx="3431">
                  <c:v>232.88731092385441</c:v>
                </c:pt>
                <c:pt idx="3432">
                  <c:v>232.88731092385441</c:v>
                </c:pt>
                <c:pt idx="3433">
                  <c:v>232.88731092385441</c:v>
                </c:pt>
                <c:pt idx="3434">
                  <c:v>232.88731092385441</c:v>
                </c:pt>
                <c:pt idx="3435">
                  <c:v>232.88731092385441</c:v>
                </c:pt>
                <c:pt idx="3436">
                  <c:v>232.8490495554822</c:v>
                </c:pt>
                <c:pt idx="3437">
                  <c:v>232.8490495554822</c:v>
                </c:pt>
                <c:pt idx="3438">
                  <c:v>232.72170637524982</c:v>
                </c:pt>
                <c:pt idx="3439">
                  <c:v>232.72170637524982</c:v>
                </c:pt>
                <c:pt idx="3440">
                  <c:v>232.72170637524982</c:v>
                </c:pt>
                <c:pt idx="3441">
                  <c:v>232.72170637524982</c:v>
                </c:pt>
                <c:pt idx="3442">
                  <c:v>232.72170637524982</c:v>
                </c:pt>
                <c:pt idx="3443">
                  <c:v>232.72170637524982</c:v>
                </c:pt>
                <c:pt idx="3444">
                  <c:v>232.72170637524982</c:v>
                </c:pt>
                <c:pt idx="3445">
                  <c:v>232.71936980313498</c:v>
                </c:pt>
                <c:pt idx="3446">
                  <c:v>232.71936980313498</c:v>
                </c:pt>
                <c:pt idx="3447">
                  <c:v>232.71936980313498</c:v>
                </c:pt>
                <c:pt idx="3448">
                  <c:v>232.64610658448944</c:v>
                </c:pt>
                <c:pt idx="3449">
                  <c:v>232.53147435655924</c:v>
                </c:pt>
                <c:pt idx="3450">
                  <c:v>232.44550018561145</c:v>
                </c:pt>
                <c:pt idx="3451">
                  <c:v>232.29223273777029</c:v>
                </c:pt>
                <c:pt idx="3452">
                  <c:v>232.25922281522526</c:v>
                </c:pt>
                <c:pt idx="3453">
                  <c:v>232.23490494094455</c:v>
                </c:pt>
                <c:pt idx="3454">
                  <c:v>232.16324519491184</c:v>
                </c:pt>
                <c:pt idx="3455">
                  <c:v>232.15891961578632</c:v>
                </c:pt>
                <c:pt idx="3456">
                  <c:v>232.0299583593642</c:v>
                </c:pt>
                <c:pt idx="3457">
                  <c:v>231.84368098897752</c:v>
                </c:pt>
                <c:pt idx="3458">
                  <c:v>231.44973493049719</c:v>
                </c:pt>
                <c:pt idx="3459">
                  <c:v>231.44973493049719</c:v>
                </c:pt>
                <c:pt idx="3460">
                  <c:v>231.44973493049719</c:v>
                </c:pt>
                <c:pt idx="3461">
                  <c:v>231.44973493049719</c:v>
                </c:pt>
                <c:pt idx="3462">
                  <c:v>231.44973493049719</c:v>
                </c:pt>
                <c:pt idx="3463">
                  <c:v>231.42052777906775</c:v>
                </c:pt>
                <c:pt idx="3464">
                  <c:v>231.42052777906775</c:v>
                </c:pt>
                <c:pt idx="3465">
                  <c:v>231.42052777906775</c:v>
                </c:pt>
                <c:pt idx="3466">
                  <c:v>231.36065603935214</c:v>
                </c:pt>
                <c:pt idx="3467">
                  <c:v>231.28515263219188</c:v>
                </c:pt>
                <c:pt idx="3468">
                  <c:v>231.28515263219188</c:v>
                </c:pt>
                <c:pt idx="3469">
                  <c:v>231.28515263219188</c:v>
                </c:pt>
                <c:pt idx="3470">
                  <c:v>231.28515263219188</c:v>
                </c:pt>
                <c:pt idx="3471">
                  <c:v>231.28515263219188</c:v>
                </c:pt>
                <c:pt idx="3472">
                  <c:v>231.28515263219188</c:v>
                </c:pt>
                <c:pt idx="3473">
                  <c:v>231.27466434411329</c:v>
                </c:pt>
                <c:pt idx="3474">
                  <c:v>231.27390787889198</c:v>
                </c:pt>
                <c:pt idx="3475">
                  <c:v>231.1845456783779</c:v>
                </c:pt>
                <c:pt idx="3476">
                  <c:v>231.12722956441374</c:v>
                </c:pt>
                <c:pt idx="3477">
                  <c:v>231.05558442195633</c:v>
                </c:pt>
                <c:pt idx="3478">
                  <c:v>230.7587141726826</c:v>
                </c:pt>
                <c:pt idx="3479">
                  <c:v>230.71168773816549</c:v>
                </c:pt>
                <c:pt idx="3480">
                  <c:v>230.49675231079681</c:v>
                </c:pt>
                <c:pt idx="3481">
                  <c:v>230.34308764569624</c:v>
                </c:pt>
                <c:pt idx="3482">
                  <c:v>230.22450076946157</c:v>
                </c:pt>
                <c:pt idx="3483">
                  <c:v>230.1137764583934</c:v>
                </c:pt>
                <c:pt idx="3484">
                  <c:v>230.09553951304085</c:v>
                </c:pt>
                <c:pt idx="3485">
                  <c:v>230.01215893713999</c:v>
                </c:pt>
                <c:pt idx="3486">
                  <c:v>230.01215893713999</c:v>
                </c:pt>
                <c:pt idx="3487">
                  <c:v>230.01215893713999</c:v>
                </c:pt>
                <c:pt idx="3488">
                  <c:v>229.99200600265462</c:v>
                </c:pt>
                <c:pt idx="3489">
                  <c:v>229.99200600265462</c:v>
                </c:pt>
                <c:pt idx="3490">
                  <c:v>229.99200600265462</c:v>
                </c:pt>
                <c:pt idx="3491">
                  <c:v>229.93792019963681</c:v>
                </c:pt>
                <c:pt idx="3492">
                  <c:v>229.91312916950338</c:v>
                </c:pt>
                <c:pt idx="3493">
                  <c:v>229.90926214265417</c:v>
                </c:pt>
                <c:pt idx="3494">
                  <c:v>229.88446527109056</c:v>
                </c:pt>
                <c:pt idx="3495">
                  <c:v>229.88060408567202</c:v>
                </c:pt>
                <c:pt idx="3496">
                  <c:v>229.86627505718047</c:v>
                </c:pt>
                <c:pt idx="3497">
                  <c:v>229.84859888913527</c:v>
                </c:pt>
                <c:pt idx="3498">
                  <c:v>229.84859888913527</c:v>
                </c:pt>
                <c:pt idx="3499">
                  <c:v>229.84859888913527</c:v>
                </c:pt>
                <c:pt idx="3500">
                  <c:v>229.84859888913527</c:v>
                </c:pt>
                <c:pt idx="3501">
                  <c:v>229.84859888913527</c:v>
                </c:pt>
                <c:pt idx="3502">
                  <c:v>229.84859888913527</c:v>
                </c:pt>
                <c:pt idx="3503">
                  <c:v>229.82844595464968</c:v>
                </c:pt>
                <c:pt idx="3504">
                  <c:v>229.33985120124572</c:v>
                </c:pt>
                <c:pt idx="3505">
                  <c:v>229.29311391752896</c:v>
                </c:pt>
                <c:pt idx="3506">
                  <c:v>229.16786781076965</c:v>
                </c:pt>
                <c:pt idx="3507">
                  <c:v>229.13920391235635</c:v>
                </c:pt>
                <c:pt idx="3508">
                  <c:v>228.98155247108565</c:v>
                </c:pt>
                <c:pt idx="3509">
                  <c:v>228.69491348695712</c:v>
                </c:pt>
                <c:pt idx="3510">
                  <c:v>228.63758569013075</c:v>
                </c:pt>
                <c:pt idx="3511">
                  <c:v>228.57666249296472</c:v>
                </c:pt>
                <c:pt idx="3512">
                  <c:v>228.57458294378247</c:v>
                </c:pt>
                <c:pt idx="3513">
                  <c:v>228.57458294378247</c:v>
                </c:pt>
                <c:pt idx="3514">
                  <c:v>228.57458294378247</c:v>
                </c:pt>
                <c:pt idx="3515">
                  <c:v>228.56348422623975</c:v>
                </c:pt>
                <c:pt idx="3516">
                  <c:v>228.56348422623975</c:v>
                </c:pt>
                <c:pt idx="3517">
                  <c:v>228.56348422623975</c:v>
                </c:pt>
                <c:pt idx="3518">
                  <c:v>228.56348422623975</c:v>
                </c:pt>
                <c:pt idx="3519">
                  <c:v>228.56348422623975</c:v>
                </c:pt>
                <c:pt idx="3520">
                  <c:v>228.52293009648042</c:v>
                </c:pt>
                <c:pt idx="3521">
                  <c:v>228.47635929352575</c:v>
                </c:pt>
                <c:pt idx="3522">
                  <c:v>228.41204514607813</c:v>
                </c:pt>
                <c:pt idx="3523">
                  <c:v>228.41204514607813</c:v>
                </c:pt>
                <c:pt idx="3524">
                  <c:v>228.41204514607813</c:v>
                </c:pt>
                <c:pt idx="3525">
                  <c:v>228.41204514607813</c:v>
                </c:pt>
                <c:pt idx="3526">
                  <c:v>228.38298403040625</c:v>
                </c:pt>
                <c:pt idx="3527">
                  <c:v>228.21843678068308</c:v>
                </c:pt>
                <c:pt idx="3528">
                  <c:v>228.11813358124365</c:v>
                </c:pt>
                <c:pt idx="3529">
                  <c:v>228.06081746727861</c:v>
                </c:pt>
                <c:pt idx="3530">
                  <c:v>228.00697992504817</c:v>
                </c:pt>
                <c:pt idx="3531">
                  <c:v>227.89232433139762</c:v>
                </c:pt>
                <c:pt idx="3532">
                  <c:v>227.84932848377801</c:v>
                </c:pt>
                <c:pt idx="3533">
                  <c:v>227.80289495443583</c:v>
                </c:pt>
                <c:pt idx="3534">
                  <c:v>227.76333678853976</c:v>
                </c:pt>
                <c:pt idx="3535">
                  <c:v>227.60568534726858</c:v>
                </c:pt>
                <c:pt idx="3536">
                  <c:v>227.4766978044108</c:v>
                </c:pt>
                <c:pt idx="3537">
                  <c:v>227.2187227186952</c:v>
                </c:pt>
                <c:pt idx="3538">
                  <c:v>227.21540478629231</c:v>
                </c:pt>
                <c:pt idx="3539">
                  <c:v>227.18674672931019</c:v>
                </c:pt>
                <c:pt idx="3540">
                  <c:v>227.17241770081878</c:v>
                </c:pt>
                <c:pt idx="3541">
                  <c:v>227.17241770081878</c:v>
                </c:pt>
                <c:pt idx="3542">
                  <c:v>227.14375964383572</c:v>
                </c:pt>
                <c:pt idx="3543">
                  <c:v>227.13700695042644</c:v>
                </c:pt>
                <c:pt idx="3544">
                  <c:v>227.13700695042644</c:v>
                </c:pt>
                <c:pt idx="3545">
                  <c:v>227.13700695042644</c:v>
                </c:pt>
                <c:pt idx="3546">
                  <c:v>227.13700695042644</c:v>
                </c:pt>
                <c:pt idx="3547">
                  <c:v>227.13700695042644</c:v>
                </c:pt>
                <c:pt idx="3548">
                  <c:v>227.13496244982534</c:v>
                </c:pt>
                <c:pt idx="3549">
                  <c:v>227.13496244982534</c:v>
                </c:pt>
                <c:pt idx="3550">
                  <c:v>227.13496244982534</c:v>
                </c:pt>
                <c:pt idx="3551">
                  <c:v>227.13496244982534</c:v>
                </c:pt>
                <c:pt idx="3552">
                  <c:v>227.02912741590657</c:v>
                </c:pt>
                <c:pt idx="3553">
                  <c:v>226.98614033043302</c:v>
                </c:pt>
                <c:pt idx="3554">
                  <c:v>226.97549140302104</c:v>
                </c:pt>
                <c:pt idx="3555">
                  <c:v>226.97549140302104</c:v>
                </c:pt>
                <c:pt idx="3556">
                  <c:v>226.97549140302104</c:v>
                </c:pt>
                <c:pt idx="3557">
                  <c:v>226.97549140302104</c:v>
                </c:pt>
                <c:pt idx="3558">
                  <c:v>226.97549140302104</c:v>
                </c:pt>
                <c:pt idx="3559">
                  <c:v>226.97549140302104</c:v>
                </c:pt>
                <c:pt idx="3560">
                  <c:v>226.97549140302104</c:v>
                </c:pt>
                <c:pt idx="3561">
                  <c:v>226.96074763297992</c:v>
                </c:pt>
                <c:pt idx="3562">
                  <c:v>226.93752210616231</c:v>
                </c:pt>
                <c:pt idx="3563">
                  <c:v>226.93752210616231</c:v>
                </c:pt>
                <c:pt idx="3564">
                  <c:v>226.70277254726381</c:v>
                </c:pt>
                <c:pt idx="3565">
                  <c:v>226.62791461815002</c:v>
                </c:pt>
                <c:pt idx="3566">
                  <c:v>226.48779330916733</c:v>
                </c:pt>
                <c:pt idx="3567">
                  <c:v>226.35566307681555</c:v>
                </c:pt>
                <c:pt idx="3568">
                  <c:v>226.2553598773768</c:v>
                </c:pt>
                <c:pt idx="3569">
                  <c:v>226.15505667793781</c:v>
                </c:pt>
                <c:pt idx="3570">
                  <c:v>225.92884729011669</c:v>
                </c:pt>
                <c:pt idx="3571">
                  <c:v>225.871519493291</c:v>
                </c:pt>
                <c:pt idx="3572">
                  <c:v>225.85414707962141</c:v>
                </c:pt>
                <c:pt idx="3573">
                  <c:v>225.81419169646512</c:v>
                </c:pt>
                <c:pt idx="3574">
                  <c:v>225.76817290867348</c:v>
                </c:pt>
                <c:pt idx="3575">
                  <c:v>225.74253195043366</c:v>
                </c:pt>
                <c:pt idx="3576">
                  <c:v>225.70644067341181</c:v>
                </c:pt>
                <c:pt idx="3577">
                  <c:v>225.70644067341181</c:v>
                </c:pt>
                <c:pt idx="3578">
                  <c:v>225.70644067341181</c:v>
                </c:pt>
                <c:pt idx="3579">
                  <c:v>225.70644067341181</c:v>
                </c:pt>
                <c:pt idx="3580">
                  <c:v>225.69943095706881</c:v>
                </c:pt>
                <c:pt idx="3581">
                  <c:v>225.69943095706881</c:v>
                </c:pt>
                <c:pt idx="3582">
                  <c:v>225.6248826237597</c:v>
                </c:pt>
                <c:pt idx="3583">
                  <c:v>225.53893765996452</c:v>
                </c:pt>
                <c:pt idx="3584">
                  <c:v>225.53893765996452</c:v>
                </c:pt>
                <c:pt idx="3585">
                  <c:v>225.53893765996452</c:v>
                </c:pt>
                <c:pt idx="3586">
                  <c:v>225.53893765996452</c:v>
                </c:pt>
                <c:pt idx="3587">
                  <c:v>225.49206018191967</c:v>
                </c:pt>
                <c:pt idx="3588">
                  <c:v>225.43860525337351</c:v>
                </c:pt>
                <c:pt idx="3589">
                  <c:v>225.42427622488179</c:v>
                </c:pt>
                <c:pt idx="3590">
                  <c:v>225.14059008376319</c:v>
                </c:pt>
                <c:pt idx="3591">
                  <c:v>224.62185062936979</c:v>
                </c:pt>
                <c:pt idx="3592">
                  <c:v>224.45365248571838</c:v>
                </c:pt>
                <c:pt idx="3593">
                  <c:v>224.43832457264827</c:v>
                </c:pt>
                <c:pt idx="3594">
                  <c:v>224.38099677582261</c:v>
                </c:pt>
                <c:pt idx="3595">
                  <c:v>224.27791889699779</c:v>
                </c:pt>
                <c:pt idx="3596">
                  <c:v>224.27791889699779</c:v>
                </c:pt>
                <c:pt idx="3597">
                  <c:v>224.26185496371107</c:v>
                </c:pt>
                <c:pt idx="3598">
                  <c:v>224.26185496371107</c:v>
                </c:pt>
                <c:pt idx="3599">
                  <c:v>224.26185496371107</c:v>
                </c:pt>
                <c:pt idx="3600">
                  <c:v>224.26185496371107</c:v>
                </c:pt>
                <c:pt idx="3601">
                  <c:v>224.10238391690683</c:v>
                </c:pt>
                <c:pt idx="3602">
                  <c:v>224.10238391690683</c:v>
                </c:pt>
                <c:pt idx="3603">
                  <c:v>224.10238391690683</c:v>
                </c:pt>
                <c:pt idx="3604">
                  <c:v>224.10238391690683</c:v>
                </c:pt>
                <c:pt idx="3605">
                  <c:v>224.10238391690683</c:v>
                </c:pt>
                <c:pt idx="3606">
                  <c:v>224.10238391690683</c:v>
                </c:pt>
                <c:pt idx="3607">
                  <c:v>224.10238391690683</c:v>
                </c:pt>
                <c:pt idx="3608">
                  <c:v>224.10238391690683</c:v>
                </c:pt>
                <c:pt idx="3609">
                  <c:v>223.81942503385781</c:v>
                </c:pt>
                <c:pt idx="3610">
                  <c:v>223.74777989140156</c:v>
                </c:pt>
                <c:pt idx="3611">
                  <c:v>223.63573541708834</c:v>
                </c:pt>
                <c:pt idx="3612">
                  <c:v>223.46375202661079</c:v>
                </c:pt>
                <c:pt idx="3613">
                  <c:v>223.40388320761116</c:v>
                </c:pt>
                <c:pt idx="3614">
                  <c:v>223.34909643295981</c:v>
                </c:pt>
                <c:pt idx="3615">
                  <c:v>223.30610058534054</c:v>
                </c:pt>
                <c:pt idx="3616">
                  <c:v>223.13411719486294</c:v>
                </c:pt>
                <c:pt idx="3617">
                  <c:v>223.09112134724472</c:v>
                </c:pt>
                <c:pt idx="3618">
                  <c:v>223.09112134724472</c:v>
                </c:pt>
                <c:pt idx="3619">
                  <c:v>223.0194616012115</c:v>
                </c:pt>
                <c:pt idx="3620">
                  <c:v>222.99079770279957</c:v>
                </c:pt>
                <c:pt idx="3621">
                  <c:v>222.97401235287262</c:v>
                </c:pt>
                <c:pt idx="3622">
                  <c:v>222.89047405835424</c:v>
                </c:pt>
                <c:pt idx="3623">
                  <c:v>222.84939712058377</c:v>
                </c:pt>
                <c:pt idx="3624">
                  <c:v>222.84939712058377</c:v>
                </c:pt>
                <c:pt idx="3625">
                  <c:v>222.82427897035444</c:v>
                </c:pt>
                <c:pt idx="3626">
                  <c:v>222.82427897035444</c:v>
                </c:pt>
                <c:pt idx="3627">
                  <c:v>222.82427897035444</c:v>
                </c:pt>
                <c:pt idx="3628">
                  <c:v>222.82427897035444</c:v>
                </c:pt>
                <c:pt idx="3629">
                  <c:v>222.82427897035444</c:v>
                </c:pt>
                <c:pt idx="3630">
                  <c:v>222.82427897035444</c:v>
                </c:pt>
                <c:pt idx="3631">
                  <c:v>222.73041886852081</c:v>
                </c:pt>
                <c:pt idx="3632">
                  <c:v>222.66583017384932</c:v>
                </c:pt>
                <c:pt idx="3633">
                  <c:v>222.66583017384932</c:v>
                </c:pt>
                <c:pt idx="3634">
                  <c:v>222.66583017384932</c:v>
                </c:pt>
                <c:pt idx="3635">
                  <c:v>222.66583017384932</c:v>
                </c:pt>
                <c:pt idx="3636">
                  <c:v>222.66583017384932</c:v>
                </c:pt>
                <c:pt idx="3637">
                  <c:v>222.6468309218443</c:v>
                </c:pt>
                <c:pt idx="3638">
                  <c:v>222.22890287132586</c:v>
                </c:pt>
                <c:pt idx="3639">
                  <c:v>222.14521269961995</c:v>
                </c:pt>
                <c:pt idx="3640">
                  <c:v>221.91366424451658</c:v>
                </c:pt>
                <c:pt idx="3641">
                  <c:v>221.88723761390517</c:v>
                </c:pt>
                <c:pt idx="3642">
                  <c:v>221.67007076016498</c:v>
                </c:pt>
                <c:pt idx="3643">
                  <c:v>221.6270836746919</c:v>
                </c:pt>
                <c:pt idx="3644">
                  <c:v>221.51245144676165</c:v>
                </c:pt>
                <c:pt idx="3645">
                  <c:v>221.42087534416979</c:v>
                </c:pt>
                <c:pt idx="3646">
                  <c:v>221.42087534416979</c:v>
                </c:pt>
                <c:pt idx="3647">
                  <c:v>221.42087534416979</c:v>
                </c:pt>
                <c:pt idx="3648">
                  <c:v>221.4121482473231</c:v>
                </c:pt>
                <c:pt idx="3649">
                  <c:v>221.38670297699741</c:v>
                </c:pt>
                <c:pt idx="3650">
                  <c:v>221.38670297699741</c:v>
                </c:pt>
                <c:pt idx="3651">
                  <c:v>221.38670297699741</c:v>
                </c:pt>
                <c:pt idx="3652">
                  <c:v>221.38670297699741</c:v>
                </c:pt>
                <c:pt idx="3653">
                  <c:v>221.38670297699741</c:v>
                </c:pt>
                <c:pt idx="3654">
                  <c:v>221.38670297699741</c:v>
                </c:pt>
                <c:pt idx="3655">
                  <c:v>221.38670297699741</c:v>
                </c:pt>
                <c:pt idx="3656">
                  <c:v>221.34050310486552</c:v>
                </c:pt>
                <c:pt idx="3657">
                  <c:v>221.32617407637494</c:v>
                </c:pt>
                <c:pt idx="3658">
                  <c:v>221.22927643079265</c:v>
                </c:pt>
                <c:pt idx="3659">
                  <c:v>221.22927643079265</c:v>
                </c:pt>
                <c:pt idx="3660">
                  <c:v>221.22927643079265</c:v>
                </c:pt>
                <c:pt idx="3661">
                  <c:v>221.22927643079265</c:v>
                </c:pt>
                <c:pt idx="3662">
                  <c:v>221.22927643079265</c:v>
                </c:pt>
                <c:pt idx="3663">
                  <c:v>221.22927643079265</c:v>
                </c:pt>
                <c:pt idx="3664">
                  <c:v>221.22927643079265</c:v>
                </c:pt>
                <c:pt idx="3665">
                  <c:v>221.15567440919003</c:v>
                </c:pt>
                <c:pt idx="3666">
                  <c:v>221.15567440919003</c:v>
                </c:pt>
                <c:pt idx="3667">
                  <c:v>221.13989670598818</c:v>
                </c:pt>
                <c:pt idx="3668">
                  <c:v>221.09690962051442</c:v>
                </c:pt>
                <c:pt idx="3669">
                  <c:v>221.09690962051442</c:v>
                </c:pt>
                <c:pt idx="3670">
                  <c:v>221.08464845834447</c:v>
                </c:pt>
                <c:pt idx="3671">
                  <c:v>221.0395935065485</c:v>
                </c:pt>
                <c:pt idx="3672">
                  <c:v>220.5953936233195</c:v>
                </c:pt>
                <c:pt idx="3673">
                  <c:v>220.53807750935431</c:v>
                </c:pt>
                <c:pt idx="3674">
                  <c:v>220.52374848086347</c:v>
                </c:pt>
                <c:pt idx="3675">
                  <c:v>220.26582596801993</c:v>
                </c:pt>
                <c:pt idx="3676">
                  <c:v>220.07954859763365</c:v>
                </c:pt>
                <c:pt idx="3677">
                  <c:v>220.05089054065064</c:v>
                </c:pt>
                <c:pt idx="3678">
                  <c:v>219.9923535677558</c:v>
                </c:pt>
                <c:pt idx="3679">
                  <c:v>219.9923535677558</c:v>
                </c:pt>
                <c:pt idx="3680">
                  <c:v>219.9923535677558</c:v>
                </c:pt>
                <c:pt idx="3681">
                  <c:v>219.9923535677558</c:v>
                </c:pt>
                <c:pt idx="3682">
                  <c:v>219.94912698364021</c:v>
                </c:pt>
                <c:pt idx="3683">
                  <c:v>219.94912698364021</c:v>
                </c:pt>
                <c:pt idx="3684">
                  <c:v>219.94912698364021</c:v>
                </c:pt>
                <c:pt idx="3685">
                  <c:v>219.9076002557378</c:v>
                </c:pt>
                <c:pt idx="3686">
                  <c:v>219.79272268773587</c:v>
                </c:pt>
                <c:pt idx="3687">
                  <c:v>219.79272268773587</c:v>
                </c:pt>
                <c:pt idx="3688">
                  <c:v>219.79272268773587</c:v>
                </c:pt>
                <c:pt idx="3689">
                  <c:v>219.79272268773587</c:v>
                </c:pt>
                <c:pt idx="3690">
                  <c:v>219.79272268773587</c:v>
                </c:pt>
                <c:pt idx="3691">
                  <c:v>219.79272268773587</c:v>
                </c:pt>
                <c:pt idx="3692">
                  <c:v>219.79272268773587</c:v>
                </c:pt>
                <c:pt idx="3693">
                  <c:v>219.79272268773587</c:v>
                </c:pt>
                <c:pt idx="3694">
                  <c:v>219.69266482836795</c:v>
                </c:pt>
                <c:pt idx="3695">
                  <c:v>219.67833579987663</c:v>
                </c:pt>
                <c:pt idx="3696">
                  <c:v>219.55112989325664</c:v>
                </c:pt>
                <c:pt idx="3697">
                  <c:v>219.49380209643093</c:v>
                </c:pt>
                <c:pt idx="3698">
                  <c:v>219.34876814457775</c:v>
                </c:pt>
                <c:pt idx="3699">
                  <c:v>219.22149506150836</c:v>
                </c:pt>
                <c:pt idx="3700">
                  <c:v>219.09250751865127</c:v>
                </c:pt>
                <c:pt idx="3701">
                  <c:v>218.90456826134692</c:v>
                </c:pt>
                <c:pt idx="3702">
                  <c:v>218.8488643821417</c:v>
                </c:pt>
                <c:pt idx="3703">
                  <c:v>218.56383179134079</c:v>
                </c:pt>
                <c:pt idx="3704">
                  <c:v>218.56383179134079</c:v>
                </c:pt>
                <c:pt idx="3705">
                  <c:v>218.56383179134079</c:v>
                </c:pt>
                <c:pt idx="3706">
                  <c:v>218.56383179134079</c:v>
                </c:pt>
                <c:pt idx="3707">
                  <c:v>218.56383179134079</c:v>
                </c:pt>
                <c:pt idx="3708">
                  <c:v>218.51155099028253</c:v>
                </c:pt>
                <c:pt idx="3709">
                  <c:v>218.51155099028253</c:v>
                </c:pt>
                <c:pt idx="3710">
                  <c:v>218.51155099028253</c:v>
                </c:pt>
                <c:pt idx="3711">
                  <c:v>218.51155099028253</c:v>
                </c:pt>
                <c:pt idx="3712">
                  <c:v>218.51155099028253</c:v>
                </c:pt>
                <c:pt idx="3713">
                  <c:v>218.48902643510067</c:v>
                </c:pt>
                <c:pt idx="3714">
                  <c:v>218.35616894467847</c:v>
                </c:pt>
                <c:pt idx="3715">
                  <c:v>218.35616894467847</c:v>
                </c:pt>
                <c:pt idx="3716">
                  <c:v>218.35616894467847</c:v>
                </c:pt>
                <c:pt idx="3717">
                  <c:v>218.35616894467847</c:v>
                </c:pt>
                <c:pt idx="3718">
                  <c:v>218.35616894467847</c:v>
                </c:pt>
                <c:pt idx="3719">
                  <c:v>218.35616894467847</c:v>
                </c:pt>
                <c:pt idx="3720">
                  <c:v>218.28842003622287</c:v>
                </c:pt>
                <c:pt idx="3721">
                  <c:v>218.26475056070379</c:v>
                </c:pt>
                <c:pt idx="3722">
                  <c:v>218.21677489376549</c:v>
                </c:pt>
                <c:pt idx="3723">
                  <c:v>218.11647169432669</c:v>
                </c:pt>
                <c:pt idx="3724">
                  <c:v>217.97461548054955</c:v>
                </c:pt>
                <c:pt idx="3725">
                  <c:v>217.84562793769226</c:v>
                </c:pt>
                <c:pt idx="3726">
                  <c:v>217.84562793769226</c:v>
                </c:pt>
                <c:pt idx="3727">
                  <c:v>217.73097234403997</c:v>
                </c:pt>
                <c:pt idx="3728">
                  <c:v>217.71525889657082</c:v>
                </c:pt>
                <c:pt idx="3729">
                  <c:v>217.51599310594398</c:v>
                </c:pt>
                <c:pt idx="3730">
                  <c:v>217.51465249769339</c:v>
                </c:pt>
                <c:pt idx="3731">
                  <c:v>217.50166115673755</c:v>
                </c:pt>
                <c:pt idx="3732">
                  <c:v>217.50166115673755</c:v>
                </c:pt>
                <c:pt idx="3733">
                  <c:v>217.50032346920202</c:v>
                </c:pt>
                <c:pt idx="3734">
                  <c:v>217.48732920753187</c:v>
                </c:pt>
                <c:pt idx="3735">
                  <c:v>217.45866530911815</c:v>
                </c:pt>
                <c:pt idx="3736">
                  <c:v>217.41566946149902</c:v>
                </c:pt>
                <c:pt idx="3737">
                  <c:v>217.1353100149278</c:v>
                </c:pt>
                <c:pt idx="3738">
                  <c:v>217.1353100149278</c:v>
                </c:pt>
                <c:pt idx="3739">
                  <c:v>217.1353100149278</c:v>
                </c:pt>
                <c:pt idx="3740">
                  <c:v>217.07397499692536</c:v>
                </c:pt>
                <c:pt idx="3741">
                  <c:v>217.07397499692536</c:v>
                </c:pt>
                <c:pt idx="3742">
                  <c:v>217.07397499692536</c:v>
                </c:pt>
                <c:pt idx="3743">
                  <c:v>217.07397499692536</c:v>
                </c:pt>
                <c:pt idx="3744">
                  <c:v>217.07397499692536</c:v>
                </c:pt>
                <c:pt idx="3745">
                  <c:v>217.07397499692536</c:v>
                </c:pt>
                <c:pt idx="3746">
                  <c:v>217.07397499692536</c:v>
                </c:pt>
                <c:pt idx="3747">
                  <c:v>217.05737073133832</c:v>
                </c:pt>
                <c:pt idx="3748">
                  <c:v>216.95704708689416</c:v>
                </c:pt>
                <c:pt idx="3749">
                  <c:v>216.91961520162081</c:v>
                </c:pt>
                <c:pt idx="3750">
                  <c:v>216.91961520162081</c:v>
                </c:pt>
                <c:pt idx="3751">
                  <c:v>216.91961520162081</c:v>
                </c:pt>
                <c:pt idx="3752">
                  <c:v>216.91961520162081</c:v>
                </c:pt>
                <c:pt idx="3753">
                  <c:v>216.91961520162081</c:v>
                </c:pt>
                <c:pt idx="3754">
                  <c:v>216.91961520162081</c:v>
                </c:pt>
                <c:pt idx="3755">
                  <c:v>216.82685913011173</c:v>
                </c:pt>
                <c:pt idx="3756">
                  <c:v>216.81928863646118</c:v>
                </c:pt>
                <c:pt idx="3757">
                  <c:v>216.6692398167076</c:v>
                </c:pt>
                <c:pt idx="3758">
                  <c:v>216.58441640752702</c:v>
                </c:pt>
                <c:pt idx="3759">
                  <c:v>216.55575250911338</c:v>
                </c:pt>
                <c:pt idx="3760">
                  <c:v>216.19745377895228</c:v>
                </c:pt>
                <c:pt idx="3761">
                  <c:v>216.06846623609528</c:v>
                </c:pt>
                <c:pt idx="3762">
                  <c:v>216.01010450610795</c:v>
                </c:pt>
                <c:pt idx="3763">
                  <c:v>215.86781894720573</c:v>
                </c:pt>
                <c:pt idx="3764">
                  <c:v>215.70678823851378</c:v>
                </c:pt>
                <c:pt idx="3765">
                  <c:v>215.70678823851378</c:v>
                </c:pt>
                <c:pt idx="3766">
                  <c:v>215.70678823851378</c:v>
                </c:pt>
                <c:pt idx="3767">
                  <c:v>215.70678823851378</c:v>
                </c:pt>
                <c:pt idx="3768">
                  <c:v>215.70678823851378</c:v>
                </c:pt>
                <c:pt idx="3769">
                  <c:v>215.70678823851378</c:v>
                </c:pt>
                <c:pt idx="3770">
                  <c:v>215.70678823851378</c:v>
                </c:pt>
                <c:pt idx="3771">
                  <c:v>215.63639900356878</c:v>
                </c:pt>
                <c:pt idx="3772">
                  <c:v>215.63639900356878</c:v>
                </c:pt>
                <c:pt idx="3773">
                  <c:v>215.63639900356878</c:v>
                </c:pt>
                <c:pt idx="3774">
                  <c:v>215.63639900356878</c:v>
                </c:pt>
                <c:pt idx="3775">
                  <c:v>215.63639900356878</c:v>
                </c:pt>
                <c:pt idx="3776">
                  <c:v>215.53818411545703</c:v>
                </c:pt>
                <c:pt idx="3777">
                  <c:v>215.50952021704418</c:v>
                </c:pt>
                <c:pt idx="3778">
                  <c:v>215.50952021704418</c:v>
                </c:pt>
                <c:pt idx="3779">
                  <c:v>215.48306145856424</c:v>
                </c:pt>
                <c:pt idx="3780">
                  <c:v>215.48306145856424</c:v>
                </c:pt>
                <c:pt idx="3781">
                  <c:v>215.48306145856424</c:v>
                </c:pt>
                <c:pt idx="3782">
                  <c:v>215.48306145856424</c:v>
                </c:pt>
                <c:pt idx="3783">
                  <c:v>215.48306145856424</c:v>
                </c:pt>
                <c:pt idx="3784">
                  <c:v>215.48306145856424</c:v>
                </c:pt>
                <c:pt idx="3785">
                  <c:v>215.47993045193101</c:v>
                </c:pt>
                <c:pt idx="3786">
                  <c:v>215.45127239494838</c:v>
                </c:pt>
                <c:pt idx="3787">
                  <c:v>215.42261433796631</c:v>
                </c:pt>
                <c:pt idx="3788">
                  <c:v>215.40919657259963</c:v>
                </c:pt>
                <c:pt idx="3789">
                  <c:v>215.37962725249201</c:v>
                </c:pt>
                <c:pt idx="3790">
                  <c:v>215.3738267122182</c:v>
                </c:pt>
                <c:pt idx="3791">
                  <c:v>215.3738267122182</c:v>
                </c:pt>
                <c:pt idx="3792">
                  <c:v>215.36620072497993</c:v>
                </c:pt>
                <c:pt idx="3793">
                  <c:v>215.36529822400075</c:v>
                </c:pt>
                <c:pt idx="3794">
                  <c:v>215.23633696757977</c:v>
                </c:pt>
                <c:pt idx="3795">
                  <c:v>215.20767891059663</c:v>
                </c:pt>
                <c:pt idx="3796">
                  <c:v>215.07956174085032</c:v>
                </c:pt>
                <c:pt idx="3797">
                  <c:v>214.92191029958065</c:v>
                </c:pt>
                <c:pt idx="3798">
                  <c:v>214.79292275672285</c:v>
                </c:pt>
                <c:pt idx="3799">
                  <c:v>214.7634790273664</c:v>
                </c:pt>
                <c:pt idx="3800">
                  <c:v>214.54927962021358</c:v>
                </c:pt>
                <c:pt idx="3801">
                  <c:v>214.46328792497502</c:v>
                </c:pt>
                <c:pt idx="3802">
                  <c:v>214.44824040055857</c:v>
                </c:pt>
                <c:pt idx="3803">
                  <c:v>214.41958234357557</c:v>
                </c:pt>
                <c:pt idx="3804">
                  <c:v>214.41958234357557</c:v>
                </c:pt>
                <c:pt idx="3805">
                  <c:v>214.30563648370483</c:v>
                </c:pt>
                <c:pt idx="3806">
                  <c:v>214.27826646210002</c:v>
                </c:pt>
                <c:pt idx="3807">
                  <c:v>214.27826646210002</c:v>
                </c:pt>
                <c:pt idx="3808">
                  <c:v>214.27826646210002</c:v>
                </c:pt>
                <c:pt idx="3809">
                  <c:v>214.27826646210002</c:v>
                </c:pt>
                <c:pt idx="3810">
                  <c:v>214.27826646210002</c:v>
                </c:pt>
                <c:pt idx="3811">
                  <c:v>214.27826646210002</c:v>
                </c:pt>
                <c:pt idx="3812">
                  <c:v>214.27826646210002</c:v>
                </c:pt>
                <c:pt idx="3813">
                  <c:v>214.27826646210002</c:v>
                </c:pt>
                <c:pt idx="3814">
                  <c:v>214.27826646210002</c:v>
                </c:pt>
                <c:pt idx="3815">
                  <c:v>214.27826646210002</c:v>
                </c:pt>
                <c:pt idx="3816">
                  <c:v>214.27826646210002</c:v>
                </c:pt>
                <c:pt idx="3817">
                  <c:v>214.27826646210002</c:v>
                </c:pt>
                <c:pt idx="3818">
                  <c:v>214.19882301021181</c:v>
                </c:pt>
                <c:pt idx="3819">
                  <c:v>214.19882301021181</c:v>
                </c:pt>
                <c:pt idx="3820">
                  <c:v>214.19882301021181</c:v>
                </c:pt>
                <c:pt idx="3821">
                  <c:v>214.19882301021181</c:v>
                </c:pt>
                <c:pt idx="3822">
                  <c:v>214.19882301021181</c:v>
                </c:pt>
                <c:pt idx="3823">
                  <c:v>214.19882301021181</c:v>
                </c:pt>
                <c:pt idx="3824">
                  <c:v>214.0906572456079</c:v>
                </c:pt>
                <c:pt idx="3825">
                  <c:v>214.07632529640105</c:v>
                </c:pt>
                <c:pt idx="3826">
                  <c:v>214.04650771550715</c:v>
                </c:pt>
                <c:pt idx="3827">
                  <c:v>214.04650771550715</c:v>
                </c:pt>
                <c:pt idx="3828">
                  <c:v>214.04650771550715</c:v>
                </c:pt>
                <c:pt idx="3829">
                  <c:v>214.04650771550715</c:v>
                </c:pt>
                <c:pt idx="3830">
                  <c:v>214.04650771550715</c:v>
                </c:pt>
                <c:pt idx="3831">
                  <c:v>213.96105343185448</c:v>
                </c:pt>
                <c:pt idx="3832">
                  <c:v>213.60282771957279</c:v>
                </c:pt>
                <c:pt idx="3833">
                  <c:v>213.50304732814439</c:v>
                </c:pt>
                <c:pt idx="3834">
                  <c:v>213.38839173449355</c:v>
                </c:pt>
                <c:pt idx="3835">
                  <c:v>213.37405978528656</c:v>
                </c:pt>
                <c:pt idx="3836">
                  <c:v>213.35923423522101</c:v>
                </c:pt>
                <c:pt idx="3837">
                  <c:v>213.28806809004772</c:v>
                </c:pt>
                <c:pt idx="3838">
                  <c:v>213.17295686483428</c:v>
                </c:pt>
                <c:pt idx="3839">
                  <c:v>213.00992838698585</c:v>
                </c:pt>
                <c:pt idx="3840">
                  <c:v>212.95802143746587</c:v>
                </c:pt>
                <c:pt idx="3841">
                  <c:v>212.94410130909381</c:v>
                </c:pt>
                <c:pt idx="3842">
                  <c:v>212.84974468568581</c:v>
                </c:pt>
                <c:pt idx="3843">
                  <c:v>212.84974468568581</c:v>
                </c:pt>
                <c:pt idx="3844">
                  <c:v>212.84974468568581</c:v>
                </c:pt>
                <c:pt idx="3845">
                  <c:v>212.84974468568581</c:v>
                </c:pt>
                <c:pt idx="3846">
                  <c:v>212.84974468568581</c:v>
                </c:pt>
                <c:pt idx="3847">
                  <c:v>212.84974468568581</c:v>
                </c:pt>
                <c:pt idx="3848">
                  <c:v>212.84974468568581</c:v>
                </c:pt>
                <c:pt idx="3849">
                  <c:v>212.84974468568581</c:v>
                </c:pt>
                <c:pt idx="3850">
                  <c:v>212.80040212406078</c:v>
                </c:pt>
                <c:pt idx="3851">
                  <c:v>212.76124701685461</c:v>
                </c:pt>
                <c:pt idx="3852">
                  <c:v>212.76124701685461</c:v>
                </c:pt>
                <c:pt idx="3853">
                  <c:v>212.76124701685461</c:v>
                </c:pt>
                <c:pt idx="3854">
                  <c:v>212.74308601009574</c:v>
                </c:pt>
                <c:pt idx="3855">
                  <c:v>212.72875698160487</c:v>
                </c:pt>
                <c:pt idx="3856">
                  <c:v>212.64313037575872</c:v>
                </c:pt>
                <c:pt idx="3857">
                  <c:v>212.60995397244992</c:v>
                </c:pt>
                <c:pt idx="3858">
                  <c:v>212.60995397244992</c:v>
                </c:pt>
                <c:pt idx="3859">
                  <c:v>212.60995397244992</c:v>
                </c:pt>
                <c:pt idx="3860">
                  <c:v>212.60995397244992</c:v>
                </c:pt>
                <c:pt idx="3861">
                  <c:v>212.60995397244992</c:v>
                </c:pt>
                <c:pt idx="3862">
                  <c:v>212.60995397244992</c:v>
                </c:pt>
                <c:pt idx="3863">
                  <c:v>212.60995397244992</c:v>
                </c:pt>
                <c:pt idx="3864">
                  <c:v>212.60995397244992</c:v>
                </c:pt>
                <c:pt idx="3865">
                  <c:v>212.60995397244992</c:v>
                </c:pt>
                <c:pt idx="3866">
                  <c:v>212.60995397244992</c:v>
                </c:pt>
                <c:pt idx="3867">
                  <c:v>212.60995397244992</c:v>
                </c:pt>
                <c:pt idx="3868">
                  <c:v>212.57113766820041</c:v>
                </c:pt>
                <c:pt idx="3869">
                  <c:v>212.48290286373242</c:v>
                </c:pt>
                <c:pt idx="3870">
                  <c:v>212.48290286373242</c:v>
                </c:pt>
                <c:pt idx="3871">
                  <c:v>212.34187321233981</c:v>
                </c:pt>
                <c:pt idx="3872">
                  <c:v>212.25589904139198</c:v>
                </c:pt>
                <c:pt idx="3873">
                  <c:v>212.22724098441009</c:v>
                </c:pt>
                <c:pt idx="3874">
                  <c:v>211.88334430061934</c:v>
                </c:pt>
                <c:pt idx="3875">
                  <c:v>211.42122290927207</c:v>
                </c:pt>
                <c:pt idx="3876">
                  <c:v>211.42122290927207</c:v>
                </c:pt>
                <c:pt idx="3877">
                  <c:v>211.42122290927207</c:v>
                </c:pt>
                <c:pt idx="3878">
                  <c:v>211.42122290927207</c:v>
                </c:pt>
                <c:pt idx="3879">
                  <c:v>211.42122290927207</c:v>
                </c:pt>
                <c:pt idx="3880">
                  <c:v>211.42122290927207</c:v>
                </c:pt>
                <c:pt idx="3881">
                  <c:v>211.42122290927207</c:v>
                </c:pt>
                <c:pt idx="3882">
                  <c:v>211.33884121795049</c:v>
                </c:pt>
                <c:pt idx="3883">
                  <c:v>211.32367102349738</c:v>
                </c:pt>
                <c:pt idx="3884">
                  <c:v>211.32367102349738</c:v>
                </c:pt>
                <c:pt idx="3885">
                  <c:v>211.32367102349738</c:v>
                </c:pt>
                <c:pt idx="3886">
                  <c:v>211.22426740432238</c:v>
                </c:pt>
                <c:pt idx="3887">
                  <c:v>211.17340022939212</c:v>
                </c:pt>
                <c:pt idx="3888">
                  <c:v>211.17340022939212</c:v>
                </c:pt>
                <c:pt idx="3889">
                  <c:v>211.17340022939212</c:v>
                </c:pt>
                <c:pt idx="3890">
                  <c:v>211.17340022939212</c:v>
                </c:pt>
                <c:pt idx="3891">
                  <c:v>211.17340022939212</c:v>
                </c:pt>
                <c:pt idx="3892">
                  <c:v>211.17340022939212</c:v>
                </c:pt>
                <c:pt idx="3893">
                  <c:v>211.17340022939212</c:v>
                </c:pt>
                <c:pt idx="3894">
                  <c:v>210.96628647717694</c:v>
                </c:pt>
                <c:pt idx="3895">
                  <c:v>210.93762842019407</c:v>
                </c:pt>
                <c:pt idx="3896">
                  <c:v>210.89464133472009</c:v>
                </c:pt>
                <c:pt idx="3897">
                  <c:v>210.49333799479481</c:v>
                </c:pt>
                <c:pt idx="3898">
                  <c:v>210.42178339450732</c:v>
                </c:pt>
                <c:pt idx="3899">
                  <c:v>210.26402680749237</c:v>
                </c:pt>
                <c:pt idx="3900">
                  <c:v>209.99270113285775</c:v>
                </c:pt>
                <c:pt idx="3901">
                  <c:v>209.99270113285775</c:v>
                </c:pt>
                <c:pt idx="3902">
                  <c:v>209.99270113285775</c:v>
                </c:pt>
                <c:pt idx="3903">
                  <c:v>209.99270113285775</c:v>
                </c:pt>
                <c:pt idx="3904">
                  <c:v>209.88609503014035</c:v>
                </c:pt>
                <c:pt idx="3905">
                  <c:v>209.88609503014035</c:v>
                </c:pt>
                <c:pt idx="3906">
                  <c:v>209.88609503014035</c:v>
                </c:pt>
                <c:pt idx="3907">
                  <c:v>209.88609503014035</c:v>
                </c:pt>
                <c:pt idx="3908">
                  <c:v>209.88609503014035</c:v>
                </c:pt>
                <c:pt idx="3909">
                  <c:v>209.88609503014035</c:v>
                </c:pt>
                <c:pt idx="3910">
                  <c:v>209.87728031183894</c:v>
                </c:pt>
                <c:pt idx="3911">
                  <c:v>209.7368464863363</c:v>
                </c:pt>
                <c:pt idx="3912">
                  <c:v>209.7368464863363</c:v>
                </c:pt>
                <c:pt idx="3913">
                  <c:v>209.7368464863363</c:v>
                </c:pt>
                <c:pt idx="3914">
                  <c:v>209.7368464863363</c:v>
                </c:pt>
                <c:pt idx="3915">
                  <c:v>209.59197901524584</c:v>
                </c:pt>
                <c:pt idx="3916">
                  <c:v>209.56176129637618</c:v>
                </c:pt>
                <c:pt idx="3917">
                  <c:v>209.30378621066126</c:v>
                </c:pt>
                <c:pt idx="3918">
                  <c:v>209.23212646462966</c:v>
                </c:pt>
                <c:pt idx="3919">
                  <c:v>209.07447502335756</c:v>
                </c:pt>
                <c:pt idx="3920">
                  <c:v>208.57333871913198</c:v>
                </c:pt>
                <c:pt idx="3921">
                  <c:v>208.56417935644384</c:v>
                </c:pt>
                <c:pt idx="3922">
                  <c:v>208.56417935644384</c:v>
                </c:pt>
                <c:pt idx="3923">
                  <c:v>208.56417935644384</c:v>
                </c:pt>
                <c:pt idx="3924">
                  <c:v>208.56417935644384</c:v>
                </c:pt>
                <c:pt idx="3925">
                  <c:v>208.56417935644384</c:v>
                </c:pt>
                <c:pt idx="3926">
                  <c:v>208.56417935644384</c:v>
                </c:pt>
                <c:pt idx="3927">
                  <c:v>208.50169357667565</c:v>
                </c:pt>
                <c:pt idx="3928">
                  <c:v>208.44851903678321</c:v>
                </c:pt>
                <c:pt idx="3929">
                  <c:v>208.44851903678321</c:v>
                </c:pt>
                <c:pt idx="3930">
                  <c:v>208.44851903678321</c:v>
                </c:pt>
                <c:pt idx="3931">
                  <c:v>208.44851903678321</c:v>
                </c:pt>
                <c:pt idx="3932">
                  <c:v>208.44851903678321</c:v>
                </c:pt>
                <c:pt idx="3933">
                  <c:v>208.44437746271061</c:v>
                </c:pt>
                <c:pt idx="3934">
                  <c:v>208.31541620628894</c:v>
                </c:pt>
                <c:pt idx="3935">
                  <c:v>208.30029274327879</c:v>
                </c:pt>
                <c:pt idx="3936">
                  <c:v>208.30029274327879</c:v>
                </c:pt>
                <c:pt idx="3937">
                  <c:v>208.30029274327879</c:v>
                </c:pt>
                <c:pt idx="3938">
                  <c:v>208.30029274327879</c:v>
                </c:pt>
                <c:pt idx="3939">
                  <c:v>208.30029274327879</c:v>
                </c:pt>
                <c:pt idx="3940">
                  <c:v>208.30029274327879</c:v>
                </c:pt>
                <c:pt idx="3941">
                  <c:v>208.30029274327879</c:v>
                </c:pt>
                <c:pt idx="3942">
                  <c:v>207.88492323922497</c:v>
                </c:pt>
                <c:pt idx="3943">
                  <c:v>207.82822923758607</c:v>
                </c:pt>
                <c:pt idx="3944">
                  <c:v>207.74225506663714</c:v>
                </c:pt>
                <c:pt idx="3945">
                  <c:v>207.61329381021602</c:v>
                </c:pt>
                <c:pt idx="3946">
                  <c:v>207.4843325537951</c:v>
                </c:pt>
                <c:pt idx="3947">
                  <c:v>207.29805518340734</c:v>
                </c:pt>
                <c:pt idx="3948">
                  <c:v>207.25506809793401</c:v>
                </c:pt>
                <c:pt idx="3949">
                  <c:v>207.16909392698579</c:v>
                </c:pt>
                <c:pt idx="3950">
                  <c:v>207.1356575800298</c:v>
                </c:pt>
                <c:pt idx="3951">
                  <c:v>207.1356575800298</c:v>
                </c:pt>
                <c:pt idx="3952">
                  <c:v>207.1356575800298</c:v>
                </c:pt>
                <c:pt idx="3953">
                  <c:v>207.1356575800298</c:v>
                </c:pt>
                <c:pt idx="3954">
                  <c:v>207.1356575800298</c:v>
                </c:pt>
                <c:pt idx="3955">
                  <c:v>207.1356575800298</c:v>
                </c:pt>
                <c:pt idx="3956">
                  <c:v>207.1356575800298</c:v>
                </c:pt>
                <c:pt idx="3957">
                  <c:v>207.1356575800298</c:v>
                </c:pt>
                <c:pt idx="3958">
                  <c:v>207.1356575800298</c:v>
                </c:pt>
                <c:pt idx="3959">
                  <c:v>207.1356575800298</c:v>
                </c:pt>
                <c:pt idx="3960">
                  <c:v>207.1356575800298</c:v>
                </c:pt>
                <c:pt idx="3961">
                  <c:v>207.1356575800298</c:v>
                </c:pt>
                <c:pt idx="3962">
                  <c:v>207.11177781302109</c:v>
                </c:pt>
                <c:pt idx="3963">
                  <c:v>207.04013267056465</c:v>
                </c:pt>
                <c:pt idx="3964">
                  <c:v>207.03115293185704</c:v>
                </c:pt>
                <c:pt idx="3965">
                  <c:v>207.01094304342607</c:v>
                </c:pt>
                <c:pt idx="3966">
                  <c:v>207.01094304342607</c:v>
                </c:pt>
                <c:pt idx="3967">
                  <c:v>207.01094304342607</c:v>
                </c:pt>
                <c:pt idx="3968">
                  <c:v>207.01094304342607</c:v>
                </c:pt>
                <c:pt idx="3969">
                  <c:v>207.01094304342607</c:v>
                </c:pt>
                <c:pt idx="3970">
                  <c:v>207.01094304342607</c:v>
                </c:pt>
                <c:pt idx="3971">
                  <c:v>207.01094304342607</c:v>
                </c:pt>
                <c:pt idx="3972">
                  <c:v>207.01094304342607</c:v>
                </c:pt>
                <c:pt idx="3973">
                  <c:v>206.99714558509137</c:v>
                </c:pt>
                <c:pt idx="3974">
                  <c:v>206.86373900022181</c:v>
                </c:pt>
                <c:pt idx="3975">
                  <c:v>206.86373900022181</c:v>
                </c:pt>
                <c:pt idx="3976">
                  <c:v>206.86373900022181</c:v>
                </c:pt>
                <c:pt idx="3977">
                  <c:v>206.86373900022181</c:v>
                </c:pt>
                <c:pt idx="3978">
                  <c:v>206.86373900022181</c:v>
                </c:pt>
                <c:pt idx="3979">
                  <c:v>206.86373900022181</c:v>
                </c:pt>
                <c:pt idx="3980">
                  <c:v>206.86373900022181</c:v>
                </c:pt>
                <c:pt idx="3981">
                  <c:v>206.86373900022181</c:v>
                </c:pt>
                <c:pt idx="3982">
                  <c:v>206.86373900022181</c:v>
                </c:pt>
                <c:pt idx="3983">
                  <c:v>206.86373900022181</c:v>
                </c:pt>
                <c:pt idx="3984">
                  <c:v>206.86373900022181</c:v>
                </c:pt>
                <c:pt idx="3985">
                  <c:v>206.86373900022181</c:v>
                </c:pt>
                <c:pt idx="3986">
                  <c:v>206.86373900022181</c:v>
                </c:pt>
                <c:pt idx="3987">
                  <c:v>206.86373900022181</c:v>
                </c:pt>
                <c:pt idx="3988">
                  <c:v>206.86373900022181</c:v>
                </c:pt>
                <c:pt idx="3989">
                  <c:v>206.86373900022181</c:v>
                </c:pt>
                <c:pt idx="3990">
                  <c:v>206.70105516675898</c:v>
                </c:pt>
                <c:pt idx="3991">
                  <c:v>206.68103950588551</c:v>
                </c:pt>
                <c:pt idx="3992">
                  <c:v>206.33707272493078</c:v>
                </c:pt>
                <c:pt idx="3993">
                  <c:v>206.33707272493078</c:v>
                </c:pt>
                <c:pt idx="3994">
                  <c:v>206.23770707505275</c:v>
                </c:pt>
                <c:pt idx="3995">
                  <c:v>205.97978456220955</c:v>
                </c:pt>
                <c:pt idx="3996">
                  <c:v>205.96545553371791</c:v>
                </c:pt>
                <c:pt idx="3997">
                  <c:v>205.9511265052279</c:v>
                </c:pt>
                <c:pt idx="3998">
                  <c:v>205.9181589330511</c:v>
                </c:pt>
                <c:pt idx="3999">
                  <c:v>205.90813941975381</c:v>
                </c:pt>
                <c:pt idx="4000">
                  <c:v>205.75052010634843</c:v>
                </c:pt>
                <c:pt idx="4001">
                  <c:v>205.70713580361581</c:v>
                </c:pt>
                <c:pt idx="4002">
                  <c:v>205.70713580361581</c:v>
                </c:pt>
                <c:pt idx="4003">
                  <c:v>205.70713580361581</c:v>
                </c:pt>
                <c:pt idx="4004">
                  <c:v>205.70713580361581</c:v>
                </c:pt>
                <c:pt idx="4005">
                  <c:v>205.67780306143518</c:v>
                </c:pt>
                <c:pt idx="4006">
                  <c:v>205.57336705006895</c:v>
                </c:pt>
                <c:pt idx="4007">
                  <c:v>205.57336705006895</c:v>
                </c:pt>
                <c:pt idx="4008">
                  <c:v>205.53448356937048</c:v>
                </c:pt>
                <c:pt idx="4009">
                  <c:v>205.50581967095798</c:v>
                </c:pt>
                <c:pt idx="4010">
                  <c:v>205.44961050803212</c:v>
                </c:pt>
                <c:pt idx="4011">
                  <c:v>205.42718525716461</c:v>
                </c:pt>
                <c:pt idx="4012">
                  <c:v>205.42718525716461</c:v>
                </c:pt>
                <c:pt idx="4013">
                  <c:v>205.42718525716461</c:v>
                </c:pt>
                <c:pt idx="4014">
                  <c:v>205.42718525716461</c:v>
                </c:pt>
                <c:pt idx="4015">
                  <c:v>205.42718525716461</c:v>
                </c:pt>
                <c:pt idx="4016">
                  <c:v>205.16185289000379</c:v>
                </c:pt>
                <c:pt idx="4017">
                  <c:v>204.81913325441562</c:v>
                </c:pt>
                <c:pt idx="4018">
                  <c:v>204.66023466777878</c:v>
                </c:pt>
                <c:pt idx="4019">
                  <c:v>204.6471849125202</c:v>
                </c:pt>
                <c:pt idx="4020">
                  <c:v>204.61852685553808</c:v>
                </c:pt>
                <c:pt idx="4021">
                  <c:v>204.60290687095372</c:v>
                </c:pt>
                <c:pt idx="4022">
                  <c:v>204.56121074157238</c:v>
                </c:pt>
                <c:pt idx="4023">
                  <c:v>204.48825127730174</c:v>
                </c:pt>
                <c:pt idx="4024">
                  <c:v>204.47391932809541</c:v>
                </c:pt>
                <c:pt idx="4025">
                  <c:v>204.27861402720137</c:v>
                </c:pt>
                <c:pt idx="4026">
                  <c:v>204.27861402720137</c:v>
                </c:pt>
                <c:pt idx="4027">
                  <c:v>204.27861402720137</c:v>
                </c:pt>
                <c:pt idx="4028">
                  <c:v>204.27861402720137</c:v>
                </c:pt>
                <c:pt idx="4029">
                  <c:v>204.24597211476373</c:v>
                </c:pt>
                <c:pt idx="4030">
                  <c:v>204.23439878101033</c:v>
                </c:pt>
                <c:pt idx="4031">
                  <c:v>204.23164308627295</c:v>
                </c:pt>
                <c:pt idx="4032">
                  <c:v>204.13579105671178</c:v>
                </c:pt>
                <c:pt idx="4033">
                  <c:v>204.13579105671178</c:v>
                </c:pt>
                <c:pt idx="4034">
                  <c:v>204.13579105671178</c:v>
                </c:pt>
                <c:pt idx="4035">
                  <c:v>204.13579105671178</c:v>
                </c:pt>
                <c:pt idx="4036">
                  <c:v>204.13133988683461</c:v>
                </c:pt>
                <c:pt idx="4037">
                  <c:v>204.12995254714059</c:v>
                </c:pt>
                <c:pt idx="4038">
                  <c:v>203.99063151410738</c:v>
                </c:pt>
                <c:pt idx="4039">
                  <c:v>203.99063151410738</c:v>
                </c:pt>
                <c:pt idx="4040">
                  <c:v>203.99063151410738</c:v>
                </c:pt>
                <c:pt idx="4041">
                  <c:v>203.99063151410738</c:v>
                </c:pt>
                <c:pt idx="4042">
                  <c:v>203.99063151410738</c:v>
                </c:pt>
                <c:pt idx="4043">
                  <c:v>203.99063151410738</c:v>
                </c:pt>
                <c:pt idx="4044">
                  <c:v>203.99063151410738</c:v>
                </c:pt>
                <c:pt idx="4045">
                  <c:v>203.99063151410738</c:v>
                </c:pt>
                <c:pt idx="4046">
                  <c:v>203.99063151410738</c:v>
                </c:pt>
                <c:pt idx="4047">
                  <c:v>203.99063151410738</c:v>
                </c:pt>
                <c:pt idx="4048">
                  <c:v>203.99063151410738</c:v>
                </c:pt>
                <c:pt idx="4049">
                  <c:v>203.99063151410738</c:v>
                </c:pt>
                <c:pt idx="4050">
                  <c:v>203.8146496645997</c:v>
                </c:pt>
                <c:pt idx="4051">
                  <c:v>203.6728109751129</c:v>
                </c:pt>
                <c:pt idx="4052">
                  <c:v>203.52952069019992</c:v>
                </c:pt>
                <c:pt idx="4053">
                  <c:v>203.52801068047157</c:v>
                </c:pt>
                <c:pt idx="4054">
                  <c:v>203.32708008221286</c:v>
                </c:pt>
                <c:pt idx="4055">
                  <c:v>203.08532080697069</c:v>
                </c:pt>
                <c:pt idx="4056">
                  <c:v>202.85029085941815</c:v>
                </c:pt>
                <c:pt idx="4057">
                  <c:v>202.85009225078781</c:v>
                </c:pt>
                <c:pt idx="4058">
                  <c:v>202.85009225078781</c:v>
                </c:pt>
                <c:pt idx="4059">
                  <c:v>202.82574516935577</c:v>
                </c:pt>
                <c:pt idx="4060">
                  <c:v>202.69821506335472</c:v>
                </c:pt>
                <c:pt idx="4061">
                  <c:v>202.69821506335472</c:v>
                </c:pt>
                <c:pt idx="4062">
                  <c:v>202.69821506335472</c:v>
                </c:pt>
                <c:pt idx="4063">
                  <c:v>202.69821506335472</c:v>
                </c:pt>
                <c:pt idx="4064">
                  <c:v>202.69821506335472</c:v>
                </c:pt>
                <c:pt idx="4065">
                  <c:v>202.69821506335472</c:v>
                </c:pt>
                <c:pt idx="4066">
                  <c:v>202.69821506335472</c:v>
                </c:pt>
                <c:pt idx="4067">
                  <c:v>202.69821506335472</c:v>
                </c:pt>
                <c:pt idx="4068">
                  <c:v>202.55407777105032</c:v>
                </c:pt>
                <c:pt idx="4069">
                  <c:v>202.55407777105032</c:v>
                </c:pt>
                <c:pt idx="4070">
                  <c:v>202.55407777105032</c:v>
                </c:pt>
                <c:pt idx="4071">
                  <c:v>202.55407777105032</c:v>
                </c:pt>
                <c:pt idx="4072">
                  <c:v>202.55407777105032</c:v>
                </c:pt>
                <c:pt idx="4073">
                  <c:v>202.55407777105032</c:v>
                </c:pt>
                <c:pt idx="4074">
                  <c:v>202.55407777105032</c:v>
                </c:pt>
                <c:pt idx="4075">
                  <c:v>202.55407777105032</c:v>
                </c:pt>
                <c:pt idx="4076">
                  <c:v>202.22557909749321</c:v>
                </c:pt>
                <c:pt idx="4077">
                  <c:v>202.08228881258123</c:v>
                </c:pt>
                <c:pt idx="4078">
                  <c:v>201.80817677570039</c:v>
                </c:pt>
                <c:pt idx="4079">
                  <c:v>201.78137921426341</c:v>
                </c:pt>
                <c:pt idx="4080">
                  <c:v>201.6505253344292</c:v>
                </c:pt>
                <c:pt idx="4081">
                  <c:v>201.42157047437382</c:v>
                </c:pt>
                <c:pt idx="4082">
                  <c:v>201.42157047437382</c:v>
                </c:pt>
                <c:pt idx="4083">
                  <c:v>201.42157047437382</c:v>
                </c:pt>
                <c:pt idx="4084">
                  <c:v>201.42157047437382</c:v>
                </c:pt>
                <c:pt idx="4085">
                  <c:v>201.42157047437382</c:v>
                </c:pt>
                <c:pt idx="4086">
                  <c:v>201.42157047437382</c:v>
                </c:pt>
                <c:pt idx="4087">
                  <c:v>201.27789465506166</c:v>
                </c:pt>
                <c:pt idx="4088">
                  <c:v>201.26063906999758</c:v>
                </c:pt>
                <c:pt idx="4089">
                  <c:v>201.26063906999758</c:v>
                </c:pt>
                <c:pt idx="4090">
                  <c:v>201.26063906999758</c:v>
                </c:pt>
                <c:pt idx="4091">
                  <c:v>201.25120516008585</c:v>
                </c:pt>
                <c:pt idx="4092">
                  <c:v>201.16323906141068</c:v>
                </c:pt>
                <c:pt idx="4093">
                  <c:v>201.11752402799331</c:v>
                </c:pt>
                <c:pt idx="4094">
                  <c:v>201.11752402799331</c:v>
                </c:pt>
                <c:pt idx="4095">
                  <c:v>201.11752402799331</c:v>
                </c:pt>
                <c:pt idx="4096">
                  <c:v>201.11752402799331</c:v>
                </c:pt>
                <c:pt idx="4097">
                  <c:v>201.11752402799331</c:v>
                </c:pt>
                <c:pt idx="4098">
                  <c:v>201.11752402799331</c:v>
                </c:pt>
                <c:pt idx="4099">
                  <c:v>201.11752402799331</c:v>
                </c:pt>
                <c:pt idx="4100">
                  <c:v>201.11752402799331</c:v>
                </c:pt>
                <c:pt idx="4101">
                  <c:v>201.11752402799331</c:v>
                </c:pt>
                <c:pt idx="4102">
                  <c:v>200.67804402043461</c:v>
                </c:pt>
                <c:pt idx="4103">
                  <c:v>200.54696524553432</c:v>
                </c:pt>
                <c:pt idx="4104">
                  <c:v>200.49176665004779</c:v>
                </c:pt>
                <c:pt idx="4105">
                  <c:v>200.39146345060951</c:v>
                </c:pt>
                <c:pt idx="4106">
                  <c:v>200.30332210902503</c:v>
                </c:pt>
                <c:pt idx="4107">
                  <c:v>200.13133871854791</c:v>
                </c:pt>
                <c:pt idx="4108">
                  <c:v>200.03101507410233</c:v>
                </c:pt>
                <c:pt idx="4109">
                  <c:v>199.99304869795981</c:v>
                </c:pt>
                <c:pt idx="4110">
                  <c:v>199.99304869795981</c:v>
                </c:pt>
                <c:pt idx="4111">
                  <c:v>199.99304869795981</c:v>
                </c:pt>
                <c:pt idx="4112">
                  <c:v>199.99304869795981</c:v>
                </c:pt>
                <c:pt idx="4113">
                  <c:v>199.99304869795981</c:v>
                </c:pt>
                <c:pt idx="4114">
                  <c:v>199.99025065285278</c:v>
                </c:pt>
                <c:pt idx="4115">
                  <c:v>199.94726356737903</c:v>
                </c:pt>
                <c:pt idx="4116">
                  <c:v>199.94502337886436</c:v>
                </c:pt>
                <c:pt idx="4117">
                  <c:v>199.88994745341492</c:v>
                </c:pt>
                <c:pt idx="4118">
                  <c:v>199.87336363283183</c:v>
                </c:pt>
                <c:pt idx="4119">
                  <c:v>199.83036778521347</c:v>
                </c:pt>
                <c:pt idx="4120">
                  <c:v>199.82306307664038</c:v>
                </c:pt>
                <c:pt idx="4121">
                  <c:v>199.82306307664038</c:v>
                </c:pt>
                <c:pt idx="4122">
                  <c:v>199.70367008302676</c:v>
                </c:pt>
                <c:pt idx="4123">
                  <c:v>199.68704829314825</c:v>
                </c:pt>
                <c:pt idx="4124">
                  <c:v>199.68097028493622</c:v>
                </c:pt>
                <c:pt idx="4125">
                  <c:v>199.68097028493622</c:v>
                </c:pt>
                <c:pt idx="4126">
                  <c:v>199.68097028493622</c:v>
                </c:pt>
                <c:pt idx="4127">
                  <c:v>199.68097028493622</c:v>
                </c:pt>
                <c:pt idx="4128">
                  <c:v>199.68097028493622</c:v>
                </c:pt>
                <c:pt idx="4129">
                  <c:v>199.68097028493622</c:v>
                </c:pt>
                <c:pt idx="4130">
                  <c:v>199.48873465565833</c:v>
                </c:pt>
                <c:pt idx="4131">
                  <c:v>199.47374554554432</c:v>
                </c:pt>
                <c:pt idx="4132">
                  <c:v>199.37174541060747</c:v>
                </c:pt>
                <c:pt idx="4133">
                  <c:v>199.23081214281478</c:v>
                </c:pt>
                <c:pt idx="4134">
                  <c:v>199.11617991488453</c:v>
                </c:pt>
                <c:pt idx="4135">
                  <c:v>199.08510642647877</c:v>
                </c:pt>
                <c:pt idx="4136">
                  <c:v>199.04211057885945</c:v>
                </c:pt>
                <c:pt idx="4137">
                  <c:v>198.98721865846392</c:v>
                </c:pt>
                <c:pt idx="4138">
                  <c:v>198.81279939155658</c:v>
                </c:pt>
                <c:pt idx="4139">
                  <c:v>198.70063808863767</c:v>
                </c:pt>
                <c:pt idx="4140">
                  <c:v>198.56915625504735</c:v>
                </c:pt>
                <c:pt idx="4141">
                  <c:v>198.56452692154539</c:v>
                </c:pt>
                <c:pt idx="4142">
                  <c:v>198.56452692154539</c:v>
                </c:pt>
                <c:pt idx="4143">
                  <c:v>198.56452692154539</c:v>
                </c:pt>
                <c:pt idx="4144">
                  <c:v>198.56452692154539</c:v>
                </c:pt>
                <c:pt idx="4145">
                  <c:v>198.54049235663516</c:v>
                </c:pt>
                <c:pt idx="4146">
                  <c:v>198.38548708328432</c:v>
                </c:pt>
                <c:pt idx="4147">
                  <c:v>198.38548708328432</c:v>
                </c:pt>
                <c:pt idx="4148">
                  <c:v>198.38284091536468</c:v>
                </c:pt>
                <c:pt idx="4149">
                  <c:v>198.35674140484645</c:v>
                </c:pt>
                <c:pt idx="4150">
                  <c:v>198.32808334786449</c:v>
                </c:pt>
                <c:pt idx="4151">
                  <c:v>198.24441654187913</c:v>
                </c:pt>
                <c:pt idx="4152">
                  <c:v>198.24441654187913</c:v>
                </c:pt>
                <c:pt idx="4153">
                  <c:v>198.24441654187913</c:v>
                </c:pt>
                <c:pt idx="4154">
                  <c:v>198.24441654187913</c:v>
                </c:pt>
                <c:pt idx="4155">
                  <c:v>198.24441654187913</c:v>
                </c:pt>
                <c:pt idx="4156">
                  <c:v>198.24441654187913</c:v>
                </c:pt>
                <c:pt idx="4157">
                  <c:v>198.24441654187913</c:v>
                </c:pt>
                <c:pt idx="4158">
                  <c:v>198.24441654187913</c:v>
                </c:pt>
                <c:pt idx="4159">
                  <c:v>198.24441654187913</c:v>
                </c:pt>
                <c:pt idx="4160">
                  <c:v>198.24441654187913</c:v>
                </c:pt>
                <c:pt idx="4161">
                  <c:v>198.24441654187913</c:v>
                </c:pt>
                <c:pt idx="4162">
                  <c:v>198.24441654187913</c:v>
                </c:pt>
                <c:pt idx="4163">
                  <c:v>198.24441654187913</c:v>
                </c:pt>
                <c:pt idx="4164">
                  <c:v>198.22778014842501</c:v>
                </c:pt>
                <c:pt idx="4165">
                  <c:v>198.22778014842501</c:v>
                </c:pt>
                <c:pt idx="4166">
                  <c:v>197.84089637916023</c:v>
                </c:pt>
                <c:pt idx="4167">
                  <c:v>197.64028998028226</c:v>
                </c:pt>
                <c:pt idx="4168">
                  <c:v>197.55431580933461</c:v>
                </c:pt>
                <c:pt idx="4169">
                  <c:v>197.52292396297821</c:v>
                </c:pt>
                <c:pt idx="4170">
                  <c:v>197.4396835814043</c:v>
                </c:pt>
                <c:pt idx="4171">
                  <c:v>197.35370941045664</c:v>
                </c:pt>
                <c:pt idx="4172">
                  <c:v>197.13600514513178</c:v>
                </c:pt>
                <c:pt idx="4173">
                  <c:v>197.13600514513178</c:v>
                </c:pt>
                <c:pt idx="4174">
                  <c:v>197.13600514513178</c:v>
                </c:pt>
                <c:pt idx="4175">
                  <c:v>197.13600514513178</c:v>
                </c:pt>
                <c:pt idx="4176">
                  <c:v>197.13600514513178</c:v>
                </c:pt>
                <c:pt idx="4177">
                  <c:v>197.00981272666522</c:v>
                </c:pt>
                <c:pt idx="4178">
                  <c:v>196.98115466968321</c:v>
                </c:pt>
                <c:pt idx="4179">
                  <c:v>196.94791108992621</c:v>
                </c:pt>
                <c:pt idx="4180">
                  <c:v>196.94791108992621</c:v>
                </c:pt>
                <c:pt idx="4181">
                  <c:v>196.94791108992621</c:v>
                </c:pt>
                <c:pt idx="4182">
                  <c:v>196.94791108992621</c:v>
                </c:pt>
                <c:pt idx="4183">
                  <c:v>196.94791108992621</c:v>
                </c:pt>
                <c:pt idx="4184">
                  <c:v>196.80786279882153</c:v>
                </c:pt>
                <c:pt idx="4185">
                  <c:v>196.80786279882153</c:v>
                </c:pt>
                <c:pt idx="4186">
                  <c:v>196.80786279882153</c:v>
                </c:pt>
                <c:pt idx="4187">
                  <c:v>196.80786279882153</c:v>
                </c:pt>
                <c:pt idx="4188">
                  <c:v>196.80786279882153</c:v>
                </c:pt>
                <c:pt idx="4189">
                  <c:v>196.80786279882153</c:v>
                </c:pt>
                <c:pt idx="4190">
                  <c:v>196.80786279882153</c:v>
                </c:pt>
                <c:pt idx="4191">
                  <c:v>196.80786279882153</c:v>
                </c:pt>
                <c:pt idx="4192">
                  <c:v>196.80786279882153</c:v>
                </c:pt>
                <c:pt idx="4193">
                  <c:v>196.80786279882153</c:v>
                </c:pt>
                <c:pt idx="4194">
                  <c:v>196.73756118533132</c:v>
                </c:pt>
                <c:pt idx="4195">
                  <c:v>196.68024507136622</c:v>
                </c:pt>
                <c:pt idx="4196">
                  <c:v>196.68024507136622</c:v>
                </c:pt>
                <c:pt idx="4197">
                  <c:v>196.62893978916526</c:v>
                </c:pt>
                <c:pt idx="4198">
                  <c:v>196.57994187192722</c:v>
                </c:pt>
                <c:pt idx="4199">
                  <c:v>196.57994187192722</c:v>
                </c:pt>
                <c:pt idx="4200">
                  <c:v>196.25037421662768</c:v>
                </c:pt>
                <c:pt idx="4201">
                  <c:v>196.17572073757398</c:v>
                </c:pt>
                <c:pt idx="4202">
                  <c:v>196.03240124550987</c:v>
                </c:pt>
                <c:pt idx="4203">
                  <c:v>195.92080656132816</c:v>
                </c:pt>
                <c:pt idx="4204">
                  <c:v>195.803090058207</c:v>
                </c:pt>
                <c:pt idx="4205">
                  <c:v>195.76009421058723</c:v>
                </c:pt>
                <c:pt idx="4206">
                  <c:v>195.70748336871779</c:v>
                </c:pt>
                <c:pt idx="4207">
                  <c:v>195.70748336871779</c:v>
                </c:pt>
                <c:pt idx="4208">
                  <c:v>195.70748336871779</c:v>
                </c:pt>
                <c:pt idx="4209">
                  <c:v>195.70748336871779</c:v>
                </c:pt>
                <c:pt idx="4210">
                  <c:v>195.70748336871779</c:v>
                </c:pt>
                <c:pt idx="4211">
                  <c:v>195.67410251534855</c:v>
                </c:pt>
                <c:pt idx="4212">
                  <c:v>195.51033509656855</c:v>
                </c:pt>
                <c:pt idx="4213">
                  <c:v>195.51033509656855</c:v>
                </c:pt>
                <c:pt idx="4214">
                  <c:v>195.51033509656855</c:v>
                </c:pt>
                <c:pt idx="4215">
                  <c:v>195.51033509656855</c:v>
                </c:pt>
                <c:pt idx="4216">
                  <c:v>195.51033509656855</c:v>
                </c:pt>
                <c:pt idx="4217">
                  <c:v>195.37130905576552</c:v>
                </c:pt>
                <c:pt idx="4218">
                  <c:v>195.37130905576552</c:v>
                </c:pt>
                <c:pt idx="4219">
                  <c:v>195.37130905576552</c:v>
                </c:pt>
                <c:pt idx="4220">
                  <c:v>195.37130905576552</c:v>
                </c:pt>
                <c:pt idx="4221">
                  <c:v>195.37130905576552</c:v>
                </c:pt>
                <c:pt idx="4222">
                  <c:v>195.37130905576552</c:v>
                </c:pt>
                <c:pt idx="4223">
                  <c:v>195.37130905576552</c:v>
                </c:pt>
                <c:pt idx="4224">
                  <c:v>195.37130905576552</c:v>
                </c:pt>
                <c:pt idx="4225">
                  <c:v>195.37130905576552</c:v>
                </c:pt>
                <c:pt idx="4226">
                  <c:v>195.37130905576552</c:v>
                </c:pt>
                <c:pt idx="4227">
                  <c:v>195.31898736469478</c:v>
                </c:pt>
                <c:pt idx="4228">
                  <c:v>195.2584759883627</c:v>
                </c:pt>
                <c:pt idx="4229">
                  <c:v>195.17569707978132</c:v>
                </c:pt>
                <c:pt idx="4230">
                  <c:v>194.90017725820201</c:v>
                </c:pt>
                <c:pt idx="4231">
                  <c:v>194.84284946137637</c:v>
                </c:pt>
                <c:pt idx="4232">
                  <c:v>194.83180039599097</c:v>
                </c:pt>
                <c:pt idx="4233">
                  <c:v>194.69952996931147</c:v>
                </c:pt>
                <c:pt idx="4234">
                  <c:v>194.59920632486663</c:v>
                </c:pt>
                <c:pt idx="4235">
                  <c:v>194.57387788314702</c:v>
                </c:pt>
                <c:pt idx="4236">
                  <c:v>194.57387788314702</c:v>
                </c:pt>
                <c:pt idx="4237">
                  <c:v>194.27896159230372</c:v>
                </c:pt>
                <c:pt idx="4238">
                  <c:v>194.27896159230372</c:v>
                </c:pt>
                <c:pt idx="4239">
                  <c:v>194.27896159230372</c:v>
                </c:pt>
                <c:pt idx="4240">
                  <c:v>194.27296828483006</c:v>
                </c:pt>
                <c:pt idx="4241">
                  <c:v>194.22657564549993</c:v>
                </c:pt>
                <c:pt idx="4242">
                  <c:v>194.18699411388278</c:v>
                </c:pt>
                <c:pt idx="4243">
                  <c:v>194.11192005184799</c:v>
                </c:pt>
                <c:pt idx="4244">
                  <c:v>194.08669091444381</c:v>
                </c:pt>
                <c:pt idx="4245">
                  <c:v>194.07275910321195</c:v>
                </c:pt>
                <c:pt idx="4246">
                  <c:v>194.07275910321195</c:v>
                </c:pt>
                <c:pt idx="4247">
                  <c:v>194.07275910321195</c:v>
                </c:pt>
                <c:pt idx="4248">
                  <c:v>194.00071674349607</c:v>
                </c:pt>
                <c:pt idx="4249">
                  <c:v>193.99726445819709</c:v>
                </c:pt>
                <c:pt idx="4250">
                  <c:v>193.97205868651361</c:v>
                </c:pt>
                <c:pt idx="4251">
                  <c:v>193.93475531270778</c:v>
                </c:pt>
                <c:pt idx="4252">
                  <c:v>193.93475531270778</c:v>
                </c:pt>
                <c:pt idx="4253">
                  <c:v>193.93475531270778</c:v>
                </c:pt>
                <c:pt idx="4254">
                  <c:v>193.93475531270778</c:v>
                </c:pt>
                <c:pt idx="4255">
                  <c:v>193.93475531270778</c:v>
                </c:pt>
                <c:pt idx="4256">
                  <c:v>193.93475531270778</c:v>
                </c:pt>
                <c:pt idx="4257">
                  <c:v>193.93475531270778</c:v>
                </c:pt>
                <c:pt idx="4258">
                  <c:v>193.93475531270778</c:v>
                </c:pt>
                <c:pt idx="4259">
                  <c:v>193.93475531270778</c:v>
                </c:pt>
                <c:pt idx="4260">
                  <c:v>193.93475531270778</c:v>
                </c:pt>
                <c:pt idx="4261">
                  <c:v>193.93475531270778</c:v>
                </c:pt>
                <c:pt idx="4262">
                  <c:v>193.93475531270778</c:v>
                </c:pt>
                <c:pt idx="4263">
                  <c:v>193.93475531270778</c:v>
                </c:pt>
                <c:pt idx="4264">
                  <c:v>193.93475531270778</c:v>
                </c:pt>
                <c:pt idx="4265">
                  <c:v>193.93475531270778</c:v>
                </c:pt>
                <c:pt idx="4266">
                  <c:v>193.8252810677204</c:v>
                </c:pt>
                <c:pt idx="4267">
                  <c:v>193.72846520216152</c:v>
                </c:pt>
                <c:pt idx="4268">
                  <c:v>193.24127823345759</c:v>
                </c:pt>
                <c:pt idx="4269">
                  <c:v>193.09798794854521</c:v>
                </c:pt>
                <c:pt idx="4270">
                  <c:v>193.08365892005392</c:v>
                </c:pt>
                <c:pt idx="4271">
                  <c:v>192.88305252117533</c:v>
                </c:pt>
                <c:pt idx="4272">
                  <c:v>192.85043981589081</c:v>
                </c:pt>
                <c:pt idx="4273">
                  <c:v>192.85043981589081</c:v>
                </c:pt>
                <c:pt idx="4274">
                  <c:v>192.85043981589081</c:v>
                </c:pt>
                <c:pt idx="4275">
                  <c:v>192.85043981589081</c:v>
                </c:pt>
                <c:pt idx="4276">
                  <c:v>192.85043981589081</c:v>
                </c:pt>
                <c:pt idx="4277">
                  <c:v>192.85043981589081</c:v>
                </c:pt>
                <c:pt idx="4278">
                  <c:v>192.85043981589081</c:v>
                </c:pt>
                <c:pt idx="4279">
                  <c:v>192.84006543570192</c:v>
                </c:pt>
                <c:pt idx="4280">
                  <c:v>192.82573640721165</c:v>
                </c:pt>
                <c:pt idx="4281">
                  <c:v>192.69677515078922</c:v>
                </c:pt>
                <c:pt idx="4282">
                  <c:v>192.65378806531538</c:v>
                </c:pt>
                <c:pt idx="4283">
                  <c:v>192.63518310985421</c:v>
                </c:pt>
                <c:pt idx="4284">
                  <c:v>192.63518310985421</c:v>
                </c:pt>
                <c:pt idx="4285">
                  <c:v>192.63518310985421</c:v>
                </c:pt>
                <c:pt idx="4286">
                  <c:v>192.63518310985421</c:v>
                </c:pt>
                <c:pt idx="4287">
                  <c:v>192.63518310985421</c:v>
                </c:pt>
                <c:pt idx="4288">
                  <c:v>192.63518310985421</c:v>
                </c:pt>
                <c:pt idx="4289">
                  <c:v>192.63518310985421</c:v>
                </c:pt>
                <c:pt idx="4290">
                  <c:v>192.49820156965077</c:v>
                </c:pt>
                <c:pt idx="4291">
                  <c:v>192.49820156965077</c:v>
                </c:pt>
                <c:pt idx="4292">
                  <c:v>192.49820156965077</c:v>
                </c:pt>
                <c:pt idx="4293">
                  <c:v>192.49820156965077</c:v>
                </c:pt>
                <c:pt idx="4294">
                  <c:v>192.49820156965077</c:v>
                </c:pt>
                <c:pt idx="4295">
                  <c:v>192.49820156965077</c:v>
                </c:pt>
                <c:pt idx="4296">
                  <c:v>192.49820156965077</c:v>
                </c:pt>
                <c:pt idx="4297">
                  <c:v>192.49820156965077</c:v>
                </c:pt>
                <c:pt idx="4298">
                  <c:v>192.49820156965077</c:v>
                </c:pt>
                <c:pt idx="4299">
                  <c:v>192.49820156965077</c:v>
                </c:pt>
                <c:pt idx="4300">
                  <c:v>192.49820156965077</c:v>
                </c:pt>
                <c:pt idx="4301">
                  <c:v>192.46751069492825</c:v>
                </c:pt>
                <c:pt idx="4302">
                  <c:v>192.33854943850721</c:v>
                </c:pt>
                <c:pt idx="4303">
                  <c:v>192.10928498264659</c:v>
                </c:pt>
                <c:pt idx="4304">
                  <c:v>192.10544716294874</c:v>
                </c:pt>
                <c:pt idx="4305">
                  <c:v>192.06281056329206</c:v>
                </c:pt>
                <c:pt idx="4306">
                  <c:v>191.95166566924178</c:v>
                </c:pt>
                <c:pt idx="4307">
                  <c:v>191.87613597564601</c:v>
                </c:pt>
                <c:pt idx="4308">
                  <c:v>191.59343995696076</c:v>
                </c:pt>
                <c:pt idx="4309">
                  <c:v>191.4635061023962</c:v>
                </c:pt>
                <c:pt idx="4310">
                  <c:v>191.42191803947622</c:v>
                </c:pt>
                <c:pt idx="4311">
                  <c:v>191.42191803947622</c:v>
                </c:pt>
                <c:pt idx="4312">
                  <c:v>191.42191803947622</c:v>
                </c:pt>
                <c:pt idx="4313">
                  <c:v>191.36417550109982</c:v>
                </c:pt>
                <c:pt idx="4314">
                  <c:v>191.3458538550081</c:v>
                </c:pt>
                <c:pt idx="4315">
                  <c:v>191.2638723016604</c:v>
                </c:pt>
                <c:pt idx="4316">
                  <c:v>191.24954327316851</c:v>
                </c:pt>
                <c:pt idx="4317">
                  <c:v>191.20253436294385</c:v>
                </c:pt>
                <c:pt idx="4318">
                  <c:v>191.19760711649769</c:v>
                </c:pt>
                <c:pt idx="4319">
                  <c:v>191.19760711649769</c:v>
                </c:pt>
                <c:pt idx="4320">
                  <c:v>191.19760711649769</c:v>
                </c:pt>
                <c:pt idx="4321">
                  <c:v>191.19760711649769</c:v>
                </c:pt>
                <c:pt idx="4322">
                  <c:v>191.19760711649769</c:v>
                </c:pt>
                <c:pt idx="4323">
                  <c:v>191.19760711649769</c:v>
                </c:pt>
                <c:pt idx="4324">
                  <c:v>191.19760711649769</c:v>
                </c:pt>
                <c:pt idx="4325">
                  <c:v>191.1210464104565</c:v>
                </c:pt>
                <c:pt idx="4326">
                  <c:v>191.06164782659408</c:v>
                </c:pt>
                <c:pt idx="4327">
                  <c:v>191.06164782659408</c:v>
                </c:pt>
                <c:pt idx="4328">
                  <c:v>191.06164782659408</c:v>
                </c:pt>
                <c:pt idx="4329">
                  <c:v>191.06164782659408</c:v>
                </c:pt>
                <c:pt idx="4330">
                  <c:v>191.06164782659408</c:v>
                </c:pt>
                <c:pt idx="4331">
                  <c:v>191.06164782659408</c:v>
                </c:pt>
                <c:pt idx="4332">
                  <c:v>191.06164782659408</c:v>
                </c:pt>
                <c:pt idx="4333">
                  <c:v>191.06164782659408</c:v>
                </c:pt>
                <c:pt idx="4334">
                  <c:v>190.99162076032638</c:v>
                </c:pt>
                <c:pt idx="4335">
                  <c:v>190.8053433899403</c:v>
                </c:pt>
                <c:pt idx="4336">
                  <c:v>190.66205310502679</c:v>
                </c:pt>
                <c:pt idx="4337">
                  <c:v>190.50443379162272</c:v>
                </c:pt>
                <c:pt idx="4338">
                  <c:v>190.44711767765764</c:v>
                </c:pt>
                <c:pt idx="4339">
                  <c:v>190.36114350671033</c:v>
                </c:pt>
                <c:pt idx="4340">
                  <c:v>190.01724682291987</c:v>
                </c:pt>
                <c:pt idx="4341">
                  <c:v>189.99339626306178</c:v>
                </c:pt>
                <c:pt idx="4342">
                  <c:v>189.99339626306178</c:v>
                </c:pt>
                <c:pt idx="4343">
                  <c:v>189.99339626306178</c:v>
                </c:pt>
                <c:pt idx="4344">
                  <c:v>189.99339626306178</c:v>
                </c:pt>
                <c:pt idx="4345">
                  <c:v>189.99339626306178</c:v>
                </c:pt>
                <c:pt idx="4346">
                  <c:v>189.99339626306178</c:v>
                </c:pt>
                <c:pt idx="4347">
                  <c:v>189.99339626306178</c:v>
                </c:pt>
                <c:pt idx="4348">
                  <c:v>189.99339626306178</c:v>
                </c:pt>
                <c:pt idx="4349">
                  <c:v>189.99339626306178</c:v>
                </c:pt>
                <c:pt idx="4350">
                  <c:v>189.76003112314001</c:v>
                </c:pt>
                <c:pt idx="4351">
                  <c:v>189.62509408353657</c:v>
                </c:pt>
                <c:pt idx="4352">
                  <c:v>189.62509408353657</c:v>
                </c:pt>
                <c:pt idx="4353">
                  <c:v>189.62509408353657</c:v>
                </c:pt>
                <c:pt idx="4354">
                  <c:v>189.62509408353657</c:v>
                </c:pt>
                <c:pt idx="4355">
                  <c:v>189.62509408353657</c:v>
                </c:pt>
                <c:pt idx="4356">
                  <c:v>189.62509408353657</c:v>
                </c:pt>
                <c:pt idx="4357">
                  <c:v>189.62509408353657</c:v>
                </c:pt>
                <c:pt idx="4358">
                  <c:v>189.55871791119804</c:v>
                </c:pt>
                <c:pt idx="4359">
                  <c:v>189.25178725861431</c:v>
                </c:pt>
                <c:pt idx="4360">
                  <c:v>188.79517433602652</c:v>
                </c:pt>
                <c:pt idx="4361">
                  <c:v>188.63821364388716</c:v>
                </c:pt>
                <c:pt idx="4362">
                  <c:v>188.5648744866474</c:v>
                </c:pt>
                <c:pt idx="4363">
                  <c:v>188.5648744866474</c:v>
                </c:pt>
                <c:pt idx="4364">
                  <c:v>188.5648744866474</c:v>
                </c:pt>
                <c:pt idx="4365">
                  <c:v>188.5648744866474</c:v>
                </c:pt>
                <c:pt idx="4366">
                  <c:v>188.5648744866474</c:v>
                </c:pt>
                <c:pt idx="4367">
                  <c:v>188.5648744866474</c:v>
                </c:pt>
                <c:pt idx="4368">
                  <c:v>188.5648744866474</c:v>
                </c:pt>
                <c:pt idx="4369">
                  <c:v>188.1885403404803</c:v>
                </c:pt>
                <c:pt idx="4370">
                  <c:v>188.1885403404803</c:v>
                </c:pt>
                <c:pt idx="4371">
                  <c:v>188.1885403404803</c:v>
                </c:pt>
                <c:pt idx="4372">
                  <c:v>188.1885403404803</c:v>
                </c:pt>
                <c:pt idx="4373">
                  <c:v>187.78206441403591</c:v>
                </c:pt>
                <c:pt idx="4374">
                  <c:v>187.58131197940122</c:v>
                </c:pt>
                <c:pt idx="4375">
                  <c:v>187.45235072297947</c:v>
                </c:pt>
                <c:pt idx="4376">
                  <c:v>187.13635271023381</c:v>
                </c:pt>
                <c:pt idx="4377">
                  <c:v>187.13635271023381</c:v>
                </c:pt>
                <c:pt idx="4378">
                  <c:v>187.13635271023381</c:v>
                </c:pt>
                <c:pt idx="4379">
                  <c:v>187.13635271023381</c:v>
                </c:pt>
                <c:pt idx="4380">
                  <c:v>187.13635271023381</c:v>
                </c:pt>
                <c:pt idx="4381">
                  <c:v>187.13635271023381</c:v>
                </c:pt>
                <c:pt idx="4382">
                  <c:v>187.13635271023381</c:v>
                </c:pt>
                <c:pt idx="4383">
                  <c:v>187.13635271023381</c:v>
                </c:pt>
                <c:pt idx="4384">
                  <c:v>187.13635271023381</c:v>
                </c:pt>
                <c:pt idx="4385">
                  <c:v>187.13635271023381</c:v>
                </c:pt>
                <c:pt idx="4386">
                  <c:v>187.13635271023381</c:v>
                </c:pt>
                <c:pt idx="4387">
                  <c:v>187.13635271023381</c:v>
                </c:pt>
                <c:pt idx="4388">
                  <c:v>186.99382181125816</c:v>
                </c:pt>
                <c:pt idx="4389">
                  <c:v>186.97460934704785</c:v>
                </c:pt>
                <c:pt idx="4390">
                  <c:v>186.88487913642641</c:v>
                </c:pt>
                <c:pt idx="4391">
                  <c:v>186.88487913642641</c:v>
                </c:pt>
                <c:pt idx="4392">
                  <c:v>186.88487913642641</c:v>
                </c:pt>
                <c:pt idx="4393">
                  <c:v>186.88487913642641</c:v>
                </c:pt>
                <c:pt idx="4394">
                  <c:v>186.88487913642641</c:v>
                </c:pt>
                <c:pt idx="4395">
                  <c:v>186.88487913642641</c:v>
                </c:pt>
                <c:pt idx="4396">
                  <c:v>186.88487913642641</c:v>
                </c:pt>
                <c:pt idx="4397">
                  <c:v>186.88487913642641</c:v>
                </c:pt>
                <c:pt idx="4398">
                  <c:v>186.88487913642641</c:v>
                </c:pt>
                <c:pt idx="4399">
                  <c:v>186.80754444087145</c:v>
                </c:pt>
                <c:pt idx="4400">
                  <c:v>186.75198659742244</c:v>
                </c:pt>
                <c:pt idx="4401">
                  <c:v>186.75198659742244</c:v>
                </c:pt>
                <c:pt idx="4402">
                  <c:v>186.75198659742244</c:v>
                </c:pt>
                <c:pt idx="4403">
                  <c:v>186.75198659742244</c:v>
                </c:pt>
                <c:pt idx="4404">
                  <c:v>186.75198659742244</c:v>
                </c:pt>
                <c:pt idx="4405">
                  <c:v>186.75198659742244</c:v>
                </c:pt>
                <c:pt idx="4406">
                  <c:v>186.75022832690641</c:v>
                </c:pt>
                <c:pt idx="4407">
                  <c:v>186.70724124143246</c:v>
                </c:pt>
                <c:pt idx="4408">
                  <c:v>186.46458822735613</c:v>
                </c:pt>
                <c:pt idx="4409">
                  <c:v>186.37767358613272</c:v>
                </c:pt>
                <c:pt idx="4410">
                  <c:v>186.03377690234166</c:v>
                </c:pt>
                <c:pt idx="4411">
                  <c:v>185.90481564592056</c:v>
                </c:pt>
                <c:pt idx="4412">
                  <c:v>185.78438287771641</c:v>
                </c:pt>
                <c:pt idx="4413">
                  <c:v>185.7615253610071</c:v>
                </c:pt>
                <c:pt idx="4414">
                  <c:v>185.70783093381982</c:v>
                </c:pt>
                <c:pt idx="4415">
                  <c:v>185.70783093381982</c:v>
                </c:pt>
                <c:pt idx="4416">
                  <c:v>185.70783093381982</c:v>
                </c:pt>
                <c:pt idx="4417">
                  <c:v>185.65607002005655</c:v>
                </c:pt>
                <c:pt idx="4418">
                  <c:v>185.65607002005655</c:v>
                </c:pt>
                <c:pt idx="4419">
                  <c:v>185.64689313307682</c:v>
                </c:pt>
                <c:pt idx="4420">
                  <c:v>185.63256410458555</c:v>
                </c:pt>
                <c:pt idx="4421">
                  <c:v>185.52708247719869</c:v>
                </c:pt>
                <c:pt idx="4422">
                  <c:v>185.44730314306921</c:v>
                </c:pt>
                <c:pt idx="4423">
                  <c:v>185.44730314306921</c:v>
                </c:pt>
                <c:pt idx="4424">
                  <c:v>185.31543285436524</c:v>
                </c:pt>
                <c:pt idx="4425">
                  <c:v>185.31543285436524</c:v>
                </c:pt>
                <c:pt idx="4426">
                  <c:v>185.31543285436524</c:v>
                </c:pt>
                <c:pt idx="4427">
                  <c:v>185.31543285436524</c:v>
                </c:pt>
                <c:pt idx="4428">
                  <c:v>185.31543285436524</c:v>
                </c:pt>
                <c:pt idx="4429">
                  <c:v>185.31543285436524</c:v>
                </c:pt>
                <c:pt idx="4430">
                  <c:v>185.31543285436524</c:v>
                </c:pt>
                <c:pt idx="4431">
                  <c:v>185.31543285436524</c:v>
                </c:pt>
                <c:pt idx="4432">
                  <c:v>185.31543285436524</c:v>
                </c:pt>
                <c:pt idx="4433">
                  <c:v>185.31543285436524</c:v>
                </c:pt>
                <c:pt idx="4434">
                  <c:v>185.31543285436524</c:v>
                </c:pt>
                <c:pt idx="4435">
                  <c:v>185.14011984862569</c:v>
                </c:pt>
                <c:pt idx="4436">
                  <c:v>185.05665603234272</c:v>
                </c:pt>
                <c:pt idx="4437">
                  <c:v>184.97104110935732</c:v>
                </c:pt>
                <c:pt idx="4438">
                  <c:v>184.78554210955613</c:v>
                </c:pt>
                <c:pt idx="4439">
                  <c:v>184.72983530963526</c:v>
                </c:pt>
                <c:pt idx="4440">
                  <c:v>184.54355793924765</c:v>
                </c:pt>
                <c:pt idx="4441">
                  <c:v>184.41454410995399</c:v>
                </c:pt>
                <c:pt idx="4442">
                  <c:v>184.30039087930757</c:v>
                </c:pt>
                <c:pt idx="4443">
                  <c:v>184.27930915740583</c:v>
                </c:pt>
                <c:pt idx="4444">
                  <c:v>184.27930915740583</c:v>
                </c:pt>
                <c:pt idx="4445">
                  <c:v>184.27930915740583</c:v>
                </c:pt>
                <c:pt idx="4446">
                  <c:v>184.27930915740583</c:v>
                </c:pt>
                <c:pt idx="4447">
                  <c:v>184.25697736942286</c:v>
                </c:pt>
                <c:pt idx="4448">
                  <c:v>184.22904511015318</c:v>
                </c:pt>
                <c:pt idx="4449">
                  <c:v>184.21477595632169</c:v>
                </c:pt>
                <c:pt idx="4450">
                  <c:v>184.02771291356231</c:v>
                </c:pt>
                <c:pt idx="4451">
                  <c:v>184.00972714971198</c:v>
                </c:pt>
                <c:pt idx="4452">
                  <c:v>184.00972714971198</c:v>
                </c:pt>
                <c:pt idx="4453">
                  <c:v>184.00972714971198</c:v>
                </c:pt>
                <c:pt idx="4454">
                  <c:v>183.87887911130815</c:v>
                </c:pt>
                <c:pt idx="4455">
                  <c:v>183.87887911130815</c:v>
                </c:pt>
                <c:pt idx="4456">
                  <c:v>183.87887911130815</c:v>
                </c:pt>
                <c:pt idx="4457">
                  <c:v>183.87887911130815</c:v>
                </c:pt>
                <c:pt idx="4458">
                  <c:v>183.87887911130815</c:v>
                </c:pt>
                <c:pt idx="4459">
                  <c:v>183.87887911130815</c:v>
                </c:pt>
                <c:pt idx="4460">
                  <c:v>183.87887911130815</c:v>
                </c:pt>
                <c:pt idx="4461">
                  <c:v>183.87887911130815</c:v>
                </c:pt>
                <c:pt idx="4462">
                  <c:v>183.87887911130815</c:v>
                </c:pt>
                <c:pt idx="4463">
                  <c:v>183.87887911130815</c:v>
                </c:pt>
                <c:pt idx="4464">
                  <c:v>183.87887911130815</c:v>
                </c:pt>
                <c:pt idx="4465">
                  <c:v>183.87887911130815</c:v>
                </c:pt>
                <c:pt idx="4466">
                  <c:v>183.78411942921048</c:v>
                </c:pt>
                <c:pt idx="4467">
                  <c:v>183.78411942921048</c:v>
                </c:pt>
                <c:pt idx="4468">
                  <c:v>183.62974064925712</c:v>
                </c:pt>
                <c:pt idx="4469">
                  <c:v>183.10498306131169</c:v>
                </c:pt>
                <c:pt idx="4470">
                  <c:v>183.06198721369384</c:v>
                </c:pt>
                <c:pt idx="4471">
                  <c:v>183.05897449602341</c:v>
                </c:pt>
                <c:pt idx="4472">
                  <c:v>183.018991366074</c:v>
                </c:pt>
                <c:pt idx="4473">
                  <c:v>182.93299967083541</c:v>
                </c:pt>
                <c:pt idx="4474">
                  <c:v>182.8507873809925</c:v>
                </c:pt>
                <c:pt idx="4475">
                  <c:v>182.8507873809925</c:v>
                </c:pt>
                <c:pt idx="4476">
                  <c:v>182.8507873809925</c:v>
                </c:pt>
                <c:pt idx="4477">
                  <c:v>182.8507873809925</c:v>
                </c:pt>
                <c:pt idx="4478">
                  <c:v>182.8507873809925</c:v>
                </c:pt>
                <c:pt idx="4479">
                  <c:v>182.8507873809925</c:v>
                </c:pt>
                <c:pt idx="4480">
                  <c:v>182.8507873809925</c:v>
                </c:pt>
                <c:pt idx="4481">
                  <c:v>182.73810034934675</c:v>
                </c:pt>
                <c:pt idx="4482">
                  <c:v>182.57215115635495</c:v>
                </c:pt>
                <c:pt idx="4483">
                  <c:v>182.57215115635495</c:v>
                </c:pt>
                <c:pt idx="4484">
                  <c:v>182.57215115635495</c:v>
                </c:pt>
                <c:pt idx="4485">
                  <c:v>182.57215115635495</c:v>
                </c:pt>
                <c:pt idx="4486">
                  <c:v>182.57215115635495</c:v>
                </c:pt>
                <c:pt idx="4487">
                  <c:v>182.57215115635495</c:v>
                </c:pt>
                <c:pt idx="4488">
                  <c:v>182.55182297896027</c:v>
                </c:pt>
                <c:pt idx="4489">
                  <c:v>182.53749395046881</c:v>
                </c:pt>
                <c:pt idx="4490">
                  <c:v>182.48870924543675</c:v>
                </c:pt>
                <c:pt idx="4491">
                  <c:v>182.45151977952105</c:v>
                </c:pt>
                <c:pt idx="4492">
                  <c:v>182.44232536825106</c:v>
                </c:pt>
                <c:pt idx="4493">
                  <c:v>182.44232536825106</c:v>
                </c:pt>
                <c:pt idx="4494">
                  <c:v>182.44232536825106</c:v>
                </c:pt>
                <c:pt idx="4495">
                  <c:v>182.44232536825106</c:v>
                </c:pt>
                <c:pt idx="4496">
                  <c:v>182.44232536825106</c:v>
                </c:pt>
                <c:pt idx="4497">
                  <c:v>182.44232536825106</c:v>
                </c:pt>
                <c:pt idx="4498">
                  <c:v>182.44232536825106</c:v>
                </c:pt>
                <c:pt idx="4499">
                  <c:v>182.44232536825106</c:v>
                </c:pt>
                <c:pt idx="4500">
                  <c:v>182.44232536825106</c:v>
                </c:pt>
                <c:pt idx="4501">
                  <c:v>182.44232536825106</c:v>
                </c:pt>
                <c:pt idx="4502">
                  <c:v>182.44232536825106</c:v>
                </c:pt>
                <c:pt idx="4503">
                  <c:v>182.44232536825106</c:v>
                </c:pt>
                <c:pt idx="4504">
                  <c:v>182.35978595831148</c:v>
                </c:pt>
                <c:pt idx="4505">
                  <c:v>182.0789650387471</c:v>
                </c:pt>
                <c:pt idx="4506">
                  <c:v>181.54879098457016</c:v>
                </c:pt>
                <c:pt idx="4507">
                  <c:v>181.43229095930604</c:v>
                </c:pt>
                <c:pt idx="4508">
                  <c:v>181.42226560457775</c:v>
                </c:pt>
                <c:pt idx="4509">
                  <c:v>181.42226560457775</c:v>
                </c:pt>
                <c:pt idx="4510">
                  <c:v>181.42226560457775</c:v>
                </c:pt>
                <c:pt idx="4511">
                  <c:v>181.42226560457775</c:v>
                </c:pt>
                <c:pt idx="4512">
                  <c:v>181.42226560457775</c:v>
                </c:pt>
                <c:pt idx="4513">
                  <c:v>181.42226560457775</c:v>
                </c:pt>
                <c:pt idx="4514">
                  <c:v>181.42226560457775</c:v>
                </c:pt>
                <c:pt idx="4515">
                  <c:v>181.41982972814762</c:v>
                </c:pt>
                <c:pt idx="4516">
                  <c:v>181.36251361418346</c:v>
                </c:pt>
                <c:pt idx="4517">
                  <c:v>181.13457516299724</c:v>
                </c:pt>
                <c:pt idx="4518">
                  <c:v>181.13457516299724</c:v>
                </c:pt>
                <c:pt idx="4519">
                  <c:v>181.13457516299724</c:v>
                </c:pt>
                <c:pt idx="4520">
                  <c:v>181.13457516299724</c:v>
                </c:pt>
                <c:pt idx="4521">
                  <c:v>181.10410042119591</c:v>
                </c:pt>
                <c:pt idx="4522">
                  <c:v>181.00577162519392</c:v>
                </c:pt>
                <c:pt idx="4523">
                  <c:v>181.00577162519392</c:v>
                </c:pt>
                <c:pt idx="4524">
                  <c:v>181.00577162519392</c:v>
                </c:pt>
                <c:pt idx="4525">
                  <c:v>181.00577162519392</c:v>
                </c:pt>
                <c:pt idx="4526">
                  <c:v>181.00577162519392</c:v>
                </c:pt>
                <c:pt idx="4527">
                  <c:v>181.00577162519392</c:v>
                </c:pt>
                <c:pt idx="4528">
                  <c:v>181.00577162519392</c:v>
                </c:pt>
                <c:pt idx="4529">
                  <c:v>181.00577162519392</c:v>
                </c:pt>
                <c:pt idx="4530">
                  <c:v>181.00577162519392</c:v>
                </c:pt>
                <c:pt idx="4531">
                  <c:v>181.00577162519392</c:v>
                </c:pt>
                <c:pt idx="4532">
                  <c:v>181.00577162519392</c:v>
                </c:pt>
                <c:pt idx="4533">
                  <c:v>181.00577162519392</c:v>
                </c:pt>
                <c:pt idx="4534">
                  <c:v>181.00577162519392</c:v>
                </c:pt>
                <c:pt idx="4535">
                  <c:v>180.91831373095366</c:v>
                </c:pt>
                <c:pt idx="4536">
                  <c:v>180.63321834477819</c:v>
                </c:pt>
                <c:pt idx="4537">
                  <c:v>180.5538961025685</c:v>
                </c:pt>
                <c:pt idx="4538">
                  <c:v>180.5171009331977</c:v>
                </c:pt>
                <c:pt idx="4539">
                  <c:v>180.44545579074043</c:v>
                </c:pt>
                <c:pt idx="4540">
                  <c:v>180.30502780666887</c:v>
                </c:pt>
                <c:pt idx="4541">
                  <c:v>180.07672134537486</c:v>
                </c:pt>
                <c:pt idx="4542">
                  <c:v>179.99374382816382</c:v>
                </c:pt>
                <c:pt idx="4543">
                  <c:v>179.99374382816382</c:v>
                </c:pt>
                <c:pt idx="4544">
                  <c:v>179.99374382816382</c:v>
                </c:pt>
                <c:pt idx="4545">
                  <c:v>179.99374382816382</c:v>
                </c:pt>
                <c:pt idx="4546">
                  <c:v>179.99374382816382</c:v>
                </c:pt>
                <c:pt idx="4547">
                  <c:v>179.99374382816382</c:v>
                </c:pt>
                <c:pt idx="4548">
                  <c:v>179.99374382816382</c:v>
                </c:pt>
                <c:pt idx="4549">
                  <c:v>179.99374382816382</c:v>
                </c:pt>
                <c:pt idx="4550">
                  <c:v>179.99374382816382</c:v>
                </c:pt>
                <c:pt idx="4551">
                  <c:v>179.84363659410675</c:v>
                </c:pt>
                <c:pt idx="4552">
                  <c:v>179.70572334577258</c:v>
                </c:pt>
                <c:pt idx="4553">
                  <c:v>179.69699916964058</c:v>
                </c:pt>
                <c:pt idx="4554">
                  <c:v>179.69699916964058</c:v>
                </c:pt>
                <c:pt idx="4555">
                  <c:v>179.69699916964058</c:v>
                </c:pt>
                <c:pt idx="4556">
                  <c:v>179.69699916964058</c:v>
                </c:pt>
                <c:pt idx="4557">
                  <c:v>179.69699916964058</c:v>
                </c:pt>
                <c:pt idx="4558">
                  <c:v>179.60583926895652</c:v>
                </c:pt>
                <c:pt idx="4559">
                  <c:v>179.56921788213731</c:v>
                </c:pt>
                <c:pt idx="4560">
                  <c:v>179.56921788213731</c:v>
                </c:pt>
                <c:pt idx="4561">
                  <c:v>179.56921788213731</c:v>
                </c:pt>
                <c:pt idx="4562">
                  <c:v>179.56921788213731</c:v>
                </c:pt>
                <c:pt idx="4563">
                  <c:v>179.56921788213731</c:v>
                </c:pt>
                <c:pt idx="4564">
                  <c:v>179.56921788213731</c:v>
                </c:pt>
                <c:pt idx="4565">
                  <c:v>179.56921788213731</c:v>
                </c:pt>
                <c:pt idx="4566">
                  <c:v>179.54876265363347</c:v>
                </c:pt>
                <c:pt idx="4567">
                  <c:v>179.14151419803432</c:v>
                </c:pt>
                <c:pt idx="4568">
                  <c:v>178.95523682764832</c:v>
                </c:pt>
                <c:pt idx="4569">
                  <c:v>178.82103580826032</c:v>
                </c:pt>
                <c:pt idx="4570">
                  <c:v>178.63999820083939</c:v>
                </c:pt>
                <c:pt idx="4571">
                  <c:v>178.56522205174983</c:v>
                </c:pt>
                <c:pt idx="4572">
                  <c:v>178.56522205174983</c:v>
                </c:pt>
                <c:pt idx="4573">
                  <c:v>178.56522205174983</c:v>
                </c:pt>
                <c:pt idx="4574">
                  <c:v>178.56522205174983</c:v>
                </c:pt>
                <c:pt idx="4575">
                  <c:v>178.56522205174983</c:v>
                </c:pt>
                <c:pt idx="4576">
                  <c:v>178.56522205174983</c:v>
                </c:pt>
                <c:pt idx="4577">
                  <c:v>178.56522205174983</c:v>
                </c:pt>
                <c:pt idx="4578">
                  <c:v>178.56522205174983</c:v>
                </c:pt>
                <c:pt idx="4579">
                  <c:v>178.56522205174983</c:v>
                </c:pt>
                <c:pt idx="4580">
                  <c:v>178.56522205174983</c:v>
                </c:pt>
                <c:pt idx="4581">
                  <c:v>178.56522205174983</c:v>
                </c:pt>
                <c:pt idx="4582">
                  <c:v>178.56522205174983</c:v>
                </c:pt>
                <c:pt idx="4583">
                  <c:v>178.56522205174983</c:v>
                </c:pt>
                <c:pt idx="4584">
                  <c:v>178.5213835778118</c:v>
                </c:pt>
                <c:pt idx="4585">
                  <c:v>178.4327676200173</c:v>
                </c:pt>
                <c:pt idx="4586">
                  <c:v>178.41073374497836</c:v>
                </c:pt>
                <c:pt idx="4587">
                  <c:v>178.32475957403122</c:v>
                </c:pt>
                <c:pt idx="4588">
                  <c:v>178.2594231762836</c:v>
                </c:pt>
                <c:pt idx="4589">
                  <c:v>178.2594231762836</c:v>
                </c:pt>
                <c:pt idx="4590">
                  <c:v>178.2594231762836</c:v>
                </c:pt>
                <c:pt idx="4591">
                  <c:v>178.2594231762836</c:v>
                </c:pt>
                <c:pt idx="4592">
                  <c:v>178.2594231762836</c:v>
                </c:pt>
                <c:pt idx="4593">
                  <c:v>178.16714026062709</c:v>
                </c:pt>
                <c:pt idx="4594">
                  <c:v>178.13266413907937</c:v>
                </c:pt>
                <c:pt idx="4595">
                  <c:v>178.13266413907937</c:v>
                </c:pt>
                <c:pt idx="4596">
                  <c:v>178.13266413907937</c:v>
                </c:pt>
                <c:pt idx="4597">
                  <c:v>178.13266413907937</c:v>
                </c:pt>
                <c:pt idx="4598">
                  <c:v>178.13266413907937</c:v>
                </c:pt>
                <c:pt idx="4599">
                  <c:v>178.13266413907937</c:v>
                </c:pt>
                <c:pt idx="4600">
                  <c:v>178.13266413907937</c:v>
                </c:pt>
                <c:pt idx="4601">
                  <c:v>178.13266413907937</c:v>
                </c:pt>
                <c:pt idx="4602">
                  <c:v>178.0933089628862</c:v>
                </c:pt>
                <c:pt idx="4603">
                  <c:v>178.08880083906348</c:v>
                </c:pt>
                <c:pt idx="4604">
                  <c:v>178.06477065522449</c:v>
                </c:pt>
                <c:pt idx="4605">
                  <c:v>177.95220483325784</c:v>
                </c:pt>
                <c:pt idx="4606">
                  <c:v>177.93114939779292</c:v>
                </c:pt>
                <c:pt idx="4607">
                  <c:v>177.85073334776217</c:v>
                </c:pt>
                <c:pt idx="4608">
                  <c:v>177.83082575334691</c:v>
                </c:pt>
                <c:pt idx="4609">
                  <c:v>177.79853432672698</c:v>
                </c:pt>
                <c:pt idx="4610">
                  <c:v>177.79181668189818</c:v>
                </c:pt>
                <c:pt idx="4611">
                  <c:v>177.63696620644959</c:v>
                </c:pt>
                <c:pt idx="4612">
                  <c:v>177.56532106399357</c:v>
                </c:pt>
                <c:pt idx="4613">
                  <c:v>177.51552287080554</c:v>
                </c:pt>
                <c:pt idx="4614">
                  <c:v>177.35131296368237</c:v>
                </c:pt>
                <c:pt idx="4615">
                  <c:v>177.32277465602007</c:v>
                </c:pt>
                <c:pt idx="4616">
                  <c:v>177.29423634835837</c:v>
                </c:pt>
                <c:pt idx="4617">
                  <c:v>177.25142888686622</c:v>
                </c:pt>
                <c:pt idx="4618">
                  <c:v>177.20709535171105</c:v>
                </c:pt>
                <c:pt idx="4619">
                  <c:v>177.20021998826499</c:v>
                </c:pt>
                <c:pt idx="4620">
                  <c:v>177.13670027533578</c:v>
                </c:pt>
                <c:pt idx="4621">
                  <c:v>177.13670027533578</c:v>
                </c:pt>
                <c:pt idx="4622">
                  <c:v>177.13670027533578</c:v>
                </c:pt>
                <c:pt idx="4623">
                  <c:v>177.13670027533578</c:v>
                </c:pt>
                <c:pt idx="4624">
                  <c:v>177.13670027533578</c:v>
                </c:pt>
                <c:pt idx="4625">
                  <c:v>177.13670027533578</c:v>
                </c:pt>
                <c:pt idx="4626">
                  <c:v>177.13670027533578</c:v>
                </c:pt>
                <c:pt idx="4627">
                  <c:v>177.13670027533578</c:v>
                </c:pt>
                <c:pt idx="4628">
                  <c:v>177.13670027533578</c:v>
                </c:pt>
                <c:pt idx="4629">
                  <c:v>177.13670027533578</c:v>
                </c:pt>
                <c:pt idx="4630">
                  <c:v>177.13670027533578</c:v>
                </c:pt>
                <c:pt idx="4631">
                  <c:v>177.13670027533578</c:v>
                </c:pt>
                <c:pt idx="4632">
                  <c:v>176.99458411791045</c:v>
                </c:pt>
                <c:pt idx="4633">
                  <c:v>176.96350186735918</c:v>
                </c:pt>
                <c:pt idx="4634">
                  <c:v>176.9232383487566</c:v>
                </c:pt>
                <c:pt idx="4635">
                  <c:v>176.89924905493021</c:v>
                </c:pt>
                <c:pt idx="4636">
                  <c:v>176.82184718292743</c:v>
                </c:pt>
                <c:pt idx="4637">
                  <c:v>176.82184718292743</c:v>
                </c:pt>
                <c:pt idx="4638">
                  <c:v>176.82184718292743</c:v>
                </c:pt>
                <c:pt idx="4639">
                  <c:v>176.7559295628653</c:v>
                </c:pt>
                <c:pt idx="4640">
                  <c:v>176.6961103960227</c:v>
                </c:pt>
                <c:pt idx="4641">
                  <c:v>176.6961103960227</c:v>
                </c:pt>
                <c:pt idx="4642">
                  <c:v>176.6961103960227</c:v>
                </c:pt>
                <c:pt idx="4643">
                  <c:v>176.6961103960227</c:v>
                </c:pt>
                <c:pt idx="4644">
                  <c:v>176.6961103960227</c:v>
                </c:pt>
                <c:pt idx="4645">
                  <c:v>176.6961103960227</c:v>
                </c:pt>
                <c:pt idx="4646">
                  <c:v>176.6961103960227</c:v>
                </c:pt>
                <c:pt idx="4647">
                  <c:v>176.39034072770789</c:v>
                </c:pt>
                <c:pt idx="4648">
                  <c:v>176.20406335732119</c:v>
                </c:pt>
                <c:pt idx="4649">
                  <c:v>176.06708911890507</c:v>
                </c:pt>
                <c:pt idx="4650">
                  <c:v>176.03211501542623</c:v>
                </c:pt>
                <c:pt idx="4651">
                  <c:v>175.98912792995191</c:v>
                </c:pt>
                <c:pt idx="4652">
                  <c:v>175.93900845809952</c:v>
                </c:pt>
                <c:pt idx="4653">
                  <c:v>175.75986347409093</c:v>
                </c:pt>
                <c:pt idx="4654">
                  <c:v>175.70817849892185</c:v>
                </c:pt>
                <c:pt idx="4655">
                  <c:v>175.70817849892185</c:v>
                </c:pt>
                <c:pt idx="4656">
                  <c:v>175.70817849892185</c:v>
                </c:pt>
                <c:pt idx="4657">
                  <c:v>175.70817849892185</c:v>
                </c:pt>
                <c:pt idx="4658">
                  <c:v>175.70817849892185</c:v>
                </c:pt>
                <c:pt idx="4659">
                  <c:v>175.70817849892185</c:v>
                </c:pt>
                <c:pt idx="4660">
                  <c:v>175.70817849892185</c:v>
                </c:pt>
                <c:pt idx="4661">
                  <c:v>175.70817849892185</c:v>
                </c:pt>
                <c:pt idx="4662">
                  <c:v>175.70817849892185</c:v>
                </c:pt>
                <c:pt idx="4663">
                  <c:v>175.70817849892185</c:v>
                </c:pt>
                <c:pt idx="4664">
                  <c:v>175.3842711895694</c:v>
                </c:pt>
                <c:pt idx="4665">
                  <c:v>175.3842711895694</c:v>
                </c:pt>
                <c:pt idx="4666">
                  <c:v>175.3842711895694</c:v>
                </c:pt>
                <c:pt idx="4667">
                  <c:v>175.26801650437713</c:v>
                </c:pt>
                <c:pt idx="4668">
                  <c:v>175.25955665296559</c:v>
                </c:pt>
                <c:pt idx="4669">
                  <c:v>175.25955665296559</c:v>
                </c:pt>
                <c:pt idx="4670">
                  <c:v>175.25955665296559</c:v>
                </c:pt>
                <c:pt idx="4671">
                  <c:v>175.25955665296559</c:v>
                </c:pt>
                <c:pt idx="4672">
                  <c:v>175.25955665296559</c:v>
                </c:pt>
                <c:pt idx="4673">
                  <c:v>175.25955665296559</c:v>
                </c:pt>
                <c:pt idx="4674">
                  <c:v>175.25955665296559</c:v>
                </c:pt>
                <c:pt idx="4675">
                  <c:v>175.25955665296559</c:v>
                </c:pt>
                <c:pt idx="4676">
                  <c:v>175.25955665296559</c:v>
                </c:pt>
                <c:pt idx="4677">
                  <c:v>175.1681324275612</c:v>
                </c:pt>
                <c:pt idx="4678">
                  <c:v>174.98609593556202</c:v>
                </c:pt>
                <c:pt idx="4679">
                  <c:v>174.90089283341206</c:v>
                </c:pt>
                <c:pt idx="4680">
                  <c:v>174.88274935094512</c:v>
                </c:pt>
                <c:pt idx="4681">
                  <c:v>174.87146370763207</c:v>
                </c:pt>
                <c:pt idx="4682">
                  <c:v>174.87146370763207</c:v>
                </c:pt>
                <c:pt idx="4683">
                  <c:v>174.81414759366663</c:v>
                </c:pt>
                <c:pt idx="4684">
                  <c:v>174.81414759366663</c:v>
                </c:pt>
                <c:pt idx="4685">
                  <c:v>174.36249404539245</c:v>
                </c:pt>
                <c:pt idx="4686">
                  <c:v>174.27965672250679</c:v>
                </c:pt>
                <c:pt idx="4687">
                  <c:v>174.27965672250679</c:v>
                </c:pt>
                <c:pt idx="4688">
                  <c:v>174.27965672250679</c:v>
                </c:pt>
                <c:pt idx="4689">
                  <c:v>174.27965672250679</c:v>
                </c:pt>
                <c:pt idx="4690">
                  <c:v>174.27965672250679</c:v>
                </c:pt>
                <c:pt idx="4691">
                  <c:v>174.27965672250679</c:v>
                </c:pt>
                <c:pt idx="4692">
                  <c:v>174.27965672250679</c:v>
                </c:pt>
                <c:pt idx="4693">
                  <c:v>174.27965672250679</c:v>
                </c:pt>
                <c:pt idx="4694">
                  <c:v>174.27965672250679</c:v>
                </c:pt>
                <c:pt idx="4695">
                  <c:v>174.27965672250679</c:v>
                </c:pt>
                <c:pt idx="4696">
                  <c:v>174.27965672250679</c:v>
                </c:pt>
                <c:pt idx="4697">
                  <c:v>174.27965672250679</c:v>
                </c:pt>
                <c:pt idx="4698">
                  <c:v>174.27965672250679</c:v>
                </c:pt>
                <c:pt idx="4699">
                  <c:v>174.27965672250679</c:v>
                </c:pt>
                <c:pt idx="4700">
                  <c:v>174.27965672250679</c:v>
                </c:pt>
                <c:pt idx="4701">
                  <c:v>174.27965672250679</c:v>
                </c:pt>
                <c:pt idx="4702">
                  <c:v>174.27965672250679</c:v>
                </c:pt>
                <c:pt idx="4703">
                  <c:v>174.27965672250679</c:v>
                </c:pt>
                <c:pt idx="4704">
                  <c:v>174.21209912089395</c:v>
                </c:pt>
                <c:pt idx="4705">
                  <c:v>174.15501228306752</c:v>
                </c:pt>
                <c:pt idx="4706">
                  <c:v>174.06940758258582</c:v>
                </c:pt>
                <c:pt idx="4707">
                  <c:v>173.94669519621158</c:v>
                </c:pt>
                <c:pt idx="4708">
                  <c:v>173.94669519621158</c:v>
                </c:pt>
                <c:pt idx="4709">
                  <c:v>173.94669519621158</c:v>
                </c:pt>
                <c:pt idx="4710">
                  <c:v>173.94669519621158</c:v>
                </c:pt>
                <c:pt idx="4711">
                  <c:v>173.94669519621158</c:v>
                </c:pt>
                <c:pt idx="4712">
                  <c:v>173.8230029099085</c:v>
                </c:pt>
                <c:pt idx="4713">
                  <c:v>173.8230029099085</c:v>
                </c:pt>
                <c:pt idx="4714">
                  <c:v>173.8230029099085</c:v>
                </c:pt>
                <c:pt idx="4715">
                  <c:v>173.8230029099085</c:v>
                </c:pt>
                <c:pt idx="4716">
                  <c:v>173.8230029099085</c:v>
                </c:pt>
                <c:pt idx="4717">
                  <c:v>173.8230029099085</c:v>
                </c:pt>
                <c:pt idx="4718">
                  <c:v>173.8230029099085</c:v>
                </c:pt>
                <c:pt idx="4719">
                  <c:v>173.8230029099085</c:v>
                </c:pt>
                <c:pt idx="4720">
                  <c:v>173.8230029099085</c:v>
                </c:pt>
                <c:pt idx="4721">
                  <c:v>173.8230029099085</c:v>
                </c:pt>
                <c:pt idx="4722">
                  <c:v>173.72694789064533</c:v>
                </c:pt>
                <c:pt idx="4723">
                  <c:v>173.56998719850552</c:v>
                </c:pt>
                <c:pt idx="4724">
                  <c:v>173.42423183001227</c:v>
                </c:pt>
                <c:pt idx="4725">
                  <c:v>173.35594989104274</c:v>
                </c:pt>
                <c:pt idx="4726">
                  <c:v>173.27033496805717</c:v>
                </c:pt>
                <c:pt idx="4727">
                  <c:v>173.23795445962534</c:v>
                </c:pt>
                <c:pt idx="4728">
                  <c:v>173.22362543113363</c:v>
                </c:pt>
                <c:pt idx="4729">
                  <c:v>173.18727421046501</c:v>
                </c:pt>
                <c:pt idx="4730">
                  <c:v>173.08695056601999</c:v>
                </c:pt>
                <c:pt idx="4731">
                  <c:v>173.01529081998785</c:v>
                </c:pt>
                <c:pt idx="4732">
                  <c:v>172.89933696845583</c:v>
                </c:pt>
                <c:pt idx="4733">
                  <c:v>172.85113494609467</c:v>
                </c:pt>
                <c:pt idx="4734">
                  <c:v>172.85113494609467</c:v>
                </c:pt>
                <c:pt idx="4735">
                  <c:v>172.85113494609467</c:v>
                </c:pt>
                <c:pt idx="4736">
                  <c:v>172.85113494609467</c:v>
                </c:pt>
                <c:pt idx="4737">
                  <c:v>172.85113494609467</c:v>
                </c:pt>
                <c:pt idx="4738">
                  <c:v>172.85113494609467</c:v>
                </c:pt>
                <c:pt idx="4739">
                  <c:v>172.85113494609467</c:v>
                </c:pt>
                <c:pt idx="4740">
                  <c:v>172.85113494609467</c:v>
                </c:pt>
                <c:pt idx="4741">
                  <c:v>172.85113494609467</c:v>
                </c:pt>
                <c:pt idx="4742">
                  <c:v>172.85113494609467</c:v>
                </c:pt>
                <c:pt idx="4743">
                  <c:v>172.85113494609467</c:v>
                </c:pt>
                <c:pt idx="4744">
                  <c:v>172.85113494609467</c:v>
                </c:pt>
                <c:pt idx="4745">
                  <c:v>172.85113494609467</c:v>
                </c:pt>
                <c:pt idx="4746">
                  <c:v>172.80031158189144</c:v>
                </c:pt>
                <c:pt idx="4747">
                  <c:v>172.74360297667553</c:v>
                </c:pt>
                <c:pt idx="4748">
                  <c:v>172.61399624220792</c:v>
                </c:pt>
                <c:pt idx="4749">
                  <c:v>172.60747720600878</c:v>
                </c:pt>
                <c:pt idx="4750">
                  <c:v>172.50911920285498</c:v>
                </c:pt>
                <c:pt idx="4751">
                  <c:v>172.50911920285498</c:v>
                </c:pt>
                <c:pt idx="4752">
                  <c:v>172.50717400656978</c:v>
                </c:pt>
                <c:pt idx="4753">
                  <c:v>172.45699319969896</c:v>
                </c:pt>
                <c:pt idx="4754">
                  <c:v>172.38644916685141</c:v>
                </c:pt>
                <c:pt idx="4755">
                  <c:v>172.38644916685141</c:v>
                </c:pt>
                <c:pt idx="4756">
                  <c:v>172.38644916685141</c:v>
                </c:pt>
                <c:pt idx="4757">
                  <c:v>172.38644916685141</c:v>
                </c:pt>
                <c:pt idx="4758">
                  <c:v>172.38644916685141</c:v>
                </c:pt>
                <c:pt idx="4759">
                  <c:v>172.38644916685141</c:v>
                </c:pt>
                <c:pt idx="4760">
                  <c:v>172.38644916685141</c:v>
                </c:pt>
                <c:pt idx="4761">
                  <c:v>172.38644916685141</c:v>
                </c:pt>
                <c:pt idx="4762">
                  <c:v>172.38644916685141</c:v>
                </c:pt>
                <c:pt idx="4763">
                  <c:v>172.38644916685141</c:v>
                </c:pt>
                <c:pt idx="4764">
                  <c:v>172.27149419989715</c:v>
                </c:pt>
                <c:pt idx="4765">
                  <c:v>172.22703361363486</c:v>
                </c:pt>
                <c:pt idx="4766">
                  <c:v>172.10898122827172</c:v>
                </c:pt>
                <c:pt idx="4767">
                  <c:v>172.04318773860416</c:v>
                </c:pt>
                <c:pt idx="4768">
                  <c:v>171.99772242633151</c:v>
                </c:pt>
                <c:pt idx="4769">
                  <c:v>171.9004962002962</c:v>
                </c:pt>
                <c:pt idx="4770">
                  <c:v>171.84803869597081</c:v>
                </c:pt>
                <c:pt idx="4771">
                  <c:v>171.77207381581795</c:v>
                </c:pt>
                <c:pt idx="4772">
                  <c:v>171.71108344220301</c:v>
                </c:pt>
                <c:pt idx="4773">
                  <c:v>171.61877424010967</c:v>
                </c:pt>
                <c:pt idx="4774">
                  <c:v>171.57578715463637</c:v>
                </c:pt>
                <c:pt idx="4775">
                  <c:v>171.54712909765425</c:v>
                </c:pt>
                <c:pt idx="4776">
                  <c:v>171.48981298368869</c:v>
                </c:pt>
                <c:pt idx="4777">
                  <c:v>171.42261316967981</c:v>
                </c:pt>
                <c:pt idx="4778">
                  <c:v>171.42261316967981</c:v>
                </c:pt>
                <c:pt idx="4779">
                  <c:v>171.42261316967981</c:v>
                </c:pt>
                <c:pt idx="4780">
                  <c:v>171.42261316967981</c:v>
                </c:pt>
                <c:pt idx="4781">
                  <c:v>171.42261316967981</c:v>
                </c:pt>
                <c:pt idx="4782">
                  <c:v>171.42261316967981</c:v>
                </c:pt>
                <c:pt idx="4783">
                  <c:v>171.42261316967981</c:v>
                </c:pt>
                <c:pt idx="4784">
                  <c:v>171.42261316967981</c:v>
                </c:pt>
                <c:pt idx="4785">
                  <c:v>171.42261316967981</c:v>
                </c:pt>
                <c:pt idx="4786">
                  <c:v>171.42261316967981</c:v>
                </c:pt>
                <c:pt idx="4787">
                  <c:v>171.42261316967981</c:v>
                </c:pt>
                <c:pt idx="4788">
                  <c:v>171.42261316967981</c:v>
                </c:pt>
                <c:pt idx="4789">
                  <c:v>171.42261316967981</c:v>
                </c:pt>
                <c:pt idx="4790">
                  <c:v>171.34399920089191</c:v>
                </c:pt>
                <c:pt idx="4791">
                  <c:v>171.26679301680375</c:v>
                </c:pt>
                <c:pt idx="4792">
                  <c:v>171.07154320949795</c:v>
                </c:pt>
                <c:pt idx="4793">
                  <c:v>170.98727035512161</c:v>
                </c:pt>
                <c:pt idx="4794">
                  <c:v>170.94989542379432</c:v>
                </c:pt>
                <c:pt idx="4795">
                  <c:v>170.94989542379432</c:v>
                </c:pt>
                <c:pt idx="4796">
                  <c:v>170.94989542379432</c:v>
                </c:pt>
                <c:pt idx="4797">
                  <c:v>170.94989542379432</c:v>
                </c:pt>
                <c:pt idx="4798">
                  <c:v>170.94989542379432</c:v>
                </c:pt>
                <c:pt idx="4799">
                  <c:v>170.94989542379432</c:v>
                </c:pt>
                <c:pt idx="4800">
                  <c:v>170.94989542379432</c:v>
                </c:pt>
                <c:pt idx="4801">
                  <c:v>170.94989542379432</c:v>
                </c:pt>
                <c:pt idx="4802">
                  <c:v>170.94989542379432</c:v>
                </c:pt>
                <c:pt idx="4803">
                  <c:v>170.88799378705517</c:v>
                </c:pt>
                <c:pt idx="4804">
                  <c:v>170.85933573007219</c:v>
                </c:pt>
                <c:pt idx="4805">
                  <c:v>170.81634864459841</c:v>
                </c:pt>
                <c:pt idx="4806">
                  <c:v>170.74470350214105</c:v>
                </c:pt>
                <c:pt idx="4807">
                  <c:v>170.68738738817723</c:v>
                </c:pt>
                <c:pt idx="4808">
                  <c:v>170.65872933119465</c:v>
                </c:pt>
                <c:pt idx="4809">
                  <c:v>170.61627235551879</c:v>
                </c:pt>
                <c:pt idx="4810">
                  <c:v>170.31483264740382</c:v>
                </c:pt>
                <c:pt idx="4811">
                  <c:v>170.24318750494632</c:v>
                </c:pt>
                <c:pt idx="4812">
                  <c:v>170.2145294479644</c:v>
                </c:pt>
                <c:pt idx="4813">
                  <c:v>170.07123916305156</c:v>
                </c:pt>
                <c:pt idx="4814">
                  <c:v>169.99409139326582</c:v>
                </c:pt>
                <c:pt idx="4815">
                  <c:v>169.99409139326582</c:v>
                </c:pt>
                <c:pt idx="4816">
                  <c:v>169.99409139326582</c:v>
                </c:pt>
                <c:pt idx="4817">
                  <c:v>169.99409139326582</c:v>
                </c:pt>
                <c:pt idx="4818">
                  <c:v>169.99409139326582</c:v>
                </c:pt>
                <c:pt idx="4819">
                  <c:v>169.99409139326582</c:v>
                </c:pt>
                <c:pt idx="4820">
                  <c:v>169.99409139326582</c:v>
                </c:pt>
                <c:pt idx="4821">
                  <c:v>169.99409139326582</c:v>
                </c:pt>
                <c:pt idx="4822">
                  <c:v>169.99409139326582</c:v>
                </c:pt>
                <c:pt idx="4823">
                  <c:v>169.99409139326582</c:v>
                </c:pt>
                <c:pt idx="4824">
                  <c:v>169.63396721614018</c:v>
                </c:pt>
                <c:pt idx="4825">
                  <c:v>169.63396721614018</c:v>
                </c:pt>
                <c:pt idx="4826">
                  <c:v>169.63396721614018</c:v>
                </c:pt>
                <c:pt idx="4827">
                  <c:v>169.63396721614018</c:v>
                </c:pt>
                <c:pt idx="4828">
                  <c:v>169.62703927982176</c:v>
                </c:pt>
                <c:pt idx="4829">
                  <c:v>169.51334168073723</c:v>
                </c:pt>
                <c:pt idx="4830">
                  <c:v>169.51334168073723</c:v>
                </c:pt>
                <c:pt idx="4831">
                  <c:v>169.51334168073723</c:v>
                </c:pt>
                <c:pt idx="4832">
                  <c:v>169.51334168073723</c:v>
                </c:pt>
                <c:pt idx="4833">
                  <c:v>169.51334168073723</c:v>
                </c:pt>
                <c:pt idx="4834">
                  <c:v>169.51334168073723</c:v>
                </c:pt>
                <c:pt idx="4835">
                  <c:v>169.51334168073723</c:v>
                </c:pt>
                <c:pt idx="4836">
                  <c:v>169.45509093792674</c:v>
                </c:pt>
                <c:pt idx="4837">
                  <c:v>169.27497189541808</c:v>
                </c:pt>
                <c:pt idx="4838">
                  <c:v>169.19716842508365</c:v>
                </c:pt>
                <c:pt idx="4839">
                  <c:v>169.17432843266567</c:v>
                </c:pt>
                <c:pt idx="4840">
                  <c:v>169.07520374178614</c:v>
                </c:pt>
                <c:pt idx="4841">
                  <c:v>168.85327174129239</c:v>
                </c:pt>
                <c:pt idx="4842">
                  <c:v>168.79595562732663</c:v>
                </c:pt>
                <c:pt idx="4843">
                  <c:v>168.78736580409185</c:v>
                </c:pt>
                <c:pt idx="4844">
                  <c:v>168.70998145637955</c:v>
                </c:pt>
                <c:pt idx="4845">
                  <c:v>168.63833631392433</c:v>
                </c:pt>
                <c:pt idx="4846">
                  <c:v>168.59005251153755</c:v>
                </c:pt>
                <c:pt idx="4847">
                  <c:v>168.56556961685118</c:v>
                </c:pt>
                <c:pt idx="4848">
                  <c:v>168.56556961685118</c:v>
                </c:pt>
                <c:pt idx="4849">
                  <c:v>168.56556961685118</c:v>
                </c:pt>
                <c:pt idx="4850">
                  <c:v>168.51870674238344</c:v>
                </c:pt>
                <c:pt idx="4851">
                  <c:v>168.2857475818669</c:v>
                </c:pt>
                <c:pt idx="4852">
                  <c:v>168.28011060164098</c:v>
                </c:pt>
                <c:pt idx="4853">
                  <c:v>168.25145254465838</c:v>
                </c:pt>
                <c:pt idx="4854">
                  <c:v>168.19639122278369</c:v>
                </c:pt>
                <c:pt idx="4855">
                  <c:v>168.19639122278369</c:v>
                </c:pt>
                <c:pt idx="4856">
                  <c:v>168.19639122278369</c:v>
                </c:pt>
                <c:pt idx="4857">
                  <c:v>168.19639122278369</c:v>
                </c:pt>
                <c:pt idx="4858">
                  <c:v>168.19639122278369</c:v>
                </c:pt>
                <c:pt idx="4859">
                  <c:v>168.19639122278369</c:v>
                </c:pt>
                <c:pt idx="4860">
                  <c:v>168.19639122278369</c:v>
                </c:pt>
                <c:pt idx="4861">
                  <c:v>168.17624705044281</c:v>
                </c:pt>
                <c:pt idx="4862">
                  <c:v>168.07678793768056</c:v>
                </c:pt>
                <c:pt idx="4863">
                  <c:v>168.07678793768056</c:v>
                </c:pt>
                <c:pt idx="4864">
                  <c:v>168.07678793768056</c:v>
                </c:pt>
                <c:pt idx="4865">
                  <c:v>168.07678793768056</c:v>
                </c:pt>
                <c:pt idx="4866">
                  <c:v>168.07678793768056</c:v>
                </c:pt>
                <c:pt idx="4867">
                  <c:v>168.07678793768056</c:v>
                </c:pt>
                <c:pt idx="4868">
                  <c:v>168.07678793768056</c:v>
                </c:pt>
                <c:pt idx="4869">
                  <c:v>168.07678793768056</c:v>
                </c:pt>
                <c:pt idx="4870">
                  <c:v>168.07678793768056</c:v>
                </c:pt>
                <c:pt idx="4871">
                  <c:v>168.07678793768056</c:v>
                </c:pt>
                <c:pt idx="4872">
                  <c:v>168.07678793768056</c:v>
                </c:pt>
                <c:pt idx="4873">
                  <c:v>168.07678793768056</c:v>
                </c:pt>
                <c:pt idx="4874">
                  <c:v>167.98477664853201</c:v>
                </c:pt>
                <c:pt idx="4875">
                  <c:v>167.9505429463415</c:v>
                </c:pt>
                <c:pt idx="4876">
                  <c:v>167.92188488935892</c:v>
                </c:pt>
                <c:pt idx="4877">
                  <c:v>167.86456877539382</c:v>
                </c:pt>
                <c:pt idx="4878">
                  <c:v>167.72127849048101</c:v>
                </c:pt>
                <c:pt idx="4879">
                  <c:v>167.70536497402458</c:v>
                </c:pt>
                <c:pt idx="4880">
                  <c:v>167.59121174337778</c:v>
                </c:pt>
                <c:pt idx="4881">
                  <c:v>167.59121174337778</c:v>
                </c:pt>
                <c:pt idx="4882">
                  <c:v>167.52067209160256</c:v>
                </c:pt>
                <c:pt idx="4883">
                  <c:v>167.46278935890072</c:v>
                </c:pt>
                <c:pt idx="4884">
                  <c:v>167.46278935890072</c:v>
                </c:pt>
                <c:pt idx="4885">
                  <c:v>167.41998189740755</c:v>
                </c:pt>
                <c:pt idx="4886">
                  <c:v>167.37717443591501</c:v>
                </c:pt>
                <c:pt idx="4887">
                  <c:v>167.37717443591501</c:v>
                </c:pt>
                <c:pt idx="4888">
                  <c:v>167.30582866676073</c:v>
                </c:pt>
                <c:pt idx="4889">
                  <c:v>167.13704784043847</c:v>
                </c:pt>
                <c:pt idx="4890">
                  <c:v>167.13704784043847</c:v>
                </c:pt>
                <c:pt idx="4891">
                  <c:v>167.13704784043847</c:v>
                </c:pt>
                <c:pt idx="4892">
                  <c:v>167.13704784043847</c:v>
                </c:pt>
                <c:pt idx="4893">
                  <c:v>167.13704784043847</c:v>
                </c:pt>
                <c:pt idx="4894">
                  <c:v>167.13704784043847</c:v>
                </c:pt>
                <c:pt idx="4895">
                  <c:v>167.13704784043847</c:v>
                </c:pt>
                <c:pt idx="4896">
                  <c:v>167.13704784043847</c:v>
                </c:pt>
                <c:pt idx="4897">
                  <c:v>167.10606051312834</c:v>
                </c:pt>
                <c:pt idx="4898">
                  <c:v>167.09619579773346</c:v>
                </c:pt>
                <c:pt idx="4899">
                  <c:v>167.09619579773346</c:v>
                </c:pt>
                <c:pt idx="4900">
                  <c:v>166.75881522942655</c:v>
                </c:pt>
                <c:pt idx="4901">
                  <c:v>166.75881522942655</c:v>
                </c:pt>
                <c:pt idx="4902">
                  <c:v>166.75881522942655</c:v>
                </c:pt>
                <c:pt idx="4903">
                  <c:v>166.75881522942655</c:v>
                </c:pt>
                <c:pt idx="4904">
                  <c:v>166.65190537233465</c:v>
                </c:pt>
                <c:pt idx="4905">
                  <c:v>166.64023419462305</c:v>
                </c:pt>
                <c:pt idx="4906">
                  <c:v>166.64023419462305</c:v>
                </c:pt>
                <c:pt idx="4907">
                  <c:v>166.64023419462305</c:v>
                </c:pt>
                <c:pt idx="4908">
                  <c:v>166.64023419462305</c:v>
                </c:pt>
                <c:pt idx="4909">
                  <c:v>166.64023419462305</c:v>
                </c:pt>
                <c:pt idx="4910">
                  <c:v>166.64023419462305</c:v>
                </c:pt>
                <c:pt idx="4911">
                  <c:v>166.64023419462305</c:v>
                </c:pt>
                <c:pt idx="4912">
                  <c:v>166.47465301173918</c:v>
                </c:pt>
                <c:pt idx="4913">
                  <c:v>166.46394859074033</c:v>
                </c:pt>
                <c:pt idx="4914">
                  <c:v>166.46032398324797</c:v>
                </c:pt>
                <c:pt idx="4915">
                  <c:v>166.37434981230086</c:v>
                </c:pt>
                <c:pt idx="4916">
                  <c:v>166.2927187447701</c:v>
                </c:pt>
                <c:pt idx="4917">
                  <c:v>166.23564212944603</c:v>
                </c:pt>
                <c:pt idx="4918">
                  <c:v>166.20710382178498</c:v>
                </c:pt>
                <c:pt idx="4919">
                  <c:v>166.17895104852215</c:v>
                </c:pt>
                <c:pt idx="4920">
                  <c:v>166.16429636029241</c:v>
                </c:pt>
                <c:pt idx="4921">
                  <c:v>166.15941438493101</c:v>
                </c:pt>
                <c:pt idx="4922">
                  <c:v>166.13075632794838</c:v>
                </c:pt>
                <c:pt idx="4923">
                  <c:v>166.06441228347643</c:v>
                </c:pt>
                <c:pt idx="4924">
                  <c:v>166.05014312964556</c:v>
                </c:pt>
                <c:pt idx="4925">
                  <c:v>166.03587397581472</c:v>
                </c:pt>
                <c:pt idx="4926">
                  <c:v>165.96452820666045</c:v>
                </c:pt>
                <c:pt idx="4927">
                  <c:v>165.94447895756181</c:v>
                </c:pt>
                <c:pt idx="4928">
                  <c:v>165.70852606402383</c:v>
                </c:pt>
                <c:pt idx="4929">
                  <c:v>165.70852606402383</c:v>
                </c:pt>
                <c:pt idx="4930">
                  <c:v>165.70852606402383</c:v>
                </c:pt>
                <c:pt idx="4931">
                  <c:v>165.70852606402383</c:v>
                </c:pt>
                <c:pt idx="4932">
                  <c:v>165.70852606402383</c:v>
                </c:pt>
                <c:pt idx="4933">
                  <c:v>165.70852606402383</c:v>
                </c:pt>
                <c:pt idx="4934">
                  <c:v>165.70852606402383</c:v>
                </c:pt>
                <c:pt idx="4935">
                  <c:v>165.70852606402383</c:v>
                </c:pt>
                <c:pt idx="4936">
                  <c:v>165.70852606402383</c:v>
                </c:pt>
                <c:pt idx="4937">
                  <c:v>165.70852606402383</c:v>
                </c:pt>
                <c:pt idx="4938">
                  <c:v>165.66487597621199</c:v>
                </c:pt>
                <c:pt idx="4939">
                  <c:v>165.58625324527961</c:v>
                </c:pt>
                <c:pt idx="4940">
                  <c:v>165.46510782258099</c:v>
                </c:pt>
                <c:pt idx="4941">
                  <c:v>165.42863393187548</c:v>
                </c:pt>
                <c:pt idx="4942">
                  <c:v>165.35095459193377</c:v>
                </c:pt>
                <c:pt idx="4943">
                  <c:v>165.32123923606991</c:v>
                </c:pt>
                <c:pt idx="4944">
                  <c:v>165.32123923606991</c:v>
                </c:pt>
                <c:pt idx="4945">
                  <c:v>165.20368045156548</c:v>
                </c:pt>
                <c:pt idx="4946">
                  <c:v>165.20368045156548</c:v>
                </c:pt>
                <c:pt idx="4947">
                  <c:v>165.20368045156548</c:v>
                </c:pt>
                <c:pt idx="4948">
                  <c:v>165.20368045156548</c:v>
                </c:pt>
                <c:pt idx="4949">
                  <c:v>165.20368045156548</c:v>
                </c:pt>
                <c:pt idx="4950">
                  <c:v>165.20368045156548</c:v>
                </c:pt>
                <c:pt idx="4951">
                  <c:v>165.20368045156548</c:v>
                </c:pt>
                <c:pt idx="4952">
                  <c:v>165.20368045156548</c:v>
                </c:pt>
                <c:pt idx="4953">
                  <c:v>165.09906627657551</c:v>
                </c:pt>
                <c:pt idx="4954">
                  <c:v>165.0847372480851</c:v>
                </c:pt>
                <c:pt idx="4955">
                  <c:v>165.04175016261078</c:v>
                </c:pt>
                <c:pt idx="4956">
                  <c:v>164.99703985520341</c:v>
                </c:pt>
                <c:pt idx="4957">
                  <c:v>164.97995659233155</c:v>
                </c:pt>
                <c:pt idx="4958">
                  <c:v>164.92287997700856</c:v>
                </c:pt>
                <c:pt idx="4959">
                  <c:v>164.91278890618926</c:v>
                </c:pt>
                <c:pt idx="4960">
                  <c:v>164.86580336168481</c:v>
                </c:pt>
                <c:pt idx="4961">
                  <c:v>164.78382764976772</c:v>
                </c:pt>
                <c:pt idx="4962">
                  <c:v>164.70884266954491</c:v>
                </c:pt>
                <c:pt idx="4963">
                  <c:v>164.66603520805234</c:v>
                </c:pt>
                <c:pt idx="4964">
                  <c:v>164.65176605422189</c:v>
                </c:pt>
                <c:pt idx="4965">
                  <c:v>164.62620833636367</c:v>
                </c:pt>
                <c:pt idx="4966">
                  <c:v>164.55188197740634</c:v>
                </c:pt>
                <c:pt idx="4967">
                  <c:v>164.42560193748605</c:v>
                </c:pt>
                <c:pt idx="4968">
                  <c:v>164.40919043909742</c:v>
                </c:pt>
                <c:pt idx="4969">
                  <c:v>164.38065213143571</c:v>
                </c:pt>
                <c:pt idx="4970">
                  <c:v>164.28231165257284</c:v>
                </c:pt>
                <c:pt idx="4971">
                  <c:v>164.28000428760984</c:v>
                </c:pt>
                <c:pt idx="4972">
                  <c:v>164.28000428760984</c:v>
                </c:pt>
                <c:pt idx="4973">
                  <c:v>164.28000428760984</c:v>
                </c:pt>
                <c:pt idx="4974">
                  <c:v>164.28000428760984</c:v>
                </c:pt>
                <c:pt idx="4975">
                  <c:v>164.28000428760984</c:v>
                </c:pt>
                <c:pt idx="4976">
                  <c:v>164.28000428760984</c:v>
                </c:pt>
                <c:pt idx="4977">
                  <c:v>164.28000428760984</c:v>
                </c:pt>
                <c:pt idx="4978">
                  <c:v>164.28000428760984</c:v>
                </c:pt>
                <c:pt idx="4979">
                  <c:v>164.28000428760984</c:v>
                </c:pt>
                <c:pt idx="4980">
                  <c:v>164.28000428760984</c:v>
                </c:pt>
                <c:pt idx="4981">
                  <c:v>164.25222974695802</c:v>
                </c:pt>
                <c:pt idx="4982">
                  <c:v>164.12469233916804</c:v>
                </c:pt>
                <c:pt idx="4983">
                  <c:v>164.08170525369522</c:v>
                </c:pt>
                <c:pt idx="4984">
                  <c:v>163.92408594029067</c:v>
                </c:pt>
                <c:pt idx="4985">
                  <c:v>163.88366324271232</c:v>
                </c:pt>
                <c:pt idx="4986">
                  <c:v>163.88366324271232</c:v>
                </c:pt>
                <c:pt idx="4987">
                  <c:v>163.88109885481722</c:v>
                </c:pt>
                <c:pt idx="4988">
                  <c:v>163.78134767054001</c:v>
                </c:pt>
                <c:pt idx="4989">
                  <c:v>163.76712670850878</c:v>
                </c:pt>
                <c:pt idx="4990">
                  <c:v>163.76712670850878</c:v>
                </c:pt>
                <c:pt idx="4991">
                  <c:v>163.76712670850878</c:v>
                </c:pt>
                <c:pt idx="4992">
                  <c:v>163.76712670850878</c:v>
                </c:pt>
                <c:pt idx="4993">
                  <c:v>163.76712670850878</c:v>
                </c:pt>
                <c:pt idx="4994">
                  <c:v>163.76712670850878</c:v>
                </c:pt>
                <c:pt idx="4995">
                  <c:v>163.76712670850878</c:v>
                </c:pt>
                <c:pt idx="4996">
                  <c:v>163.76712670850878</c:v>
                </c:pt>
                <c:pt idx="4997">
                  <c:v>163.76712670850878</c:v>
                </c:pt>
                <c:pt idx="4998">
                  <c:v>163.68146359372386</c:v>
                </c:pt>
                <c:pt idx="4999">
                  <c:v>163.6135321405711</c:v>
                </c:pt>
                <c:pt idx="5000">
                  <c:v>163.49421508555216</c:v>
                </c:pt>
                <c:pt idx="5001">
                  <c:v>163.43888797859992</c:v>
                </c:pt>
                <c:pt idx="5002">
                  <c:v>163.39608051710681</c:v>
                </c:pt>
                <c:pt idx="5003">
                  <c:v>163.30793771516585</c:v>
                </c:pt>
                <c:pt idx="5004">
                  <c:v>163.19631236347487</c:v>
                </c:pt>
                <c:pt idx="5005">
                  <c:v>163.19631236347487</c:v>
                </c:pt>
                <c:pt idx="5006">
                  <c:v>163.09642828665883</c:v>
                </c:pt>
                <c:pt idx="5007">
                  <c:v>163.05001520232233</c:v>
                </c:pt>
                <c:pt idx="5008">
                  <c:v>162.98292637549011</c:v>
                </c:pt>
                <c:pt idx="5009">
                  <c:v>162.9680059021812</c:v>
                </c:pt>
                <c:pt idx="5010">
                  <c:v>162.89693468025041</c:v>
                </c:pt>
                <c:pt idx="5011">
                  <c:v>162.85148251119628</c:v>
                </c:pt>
                <c:pt idx="5012">
                  <c:v>162.85148251119628</c:v>
                </c:pt>
                <c:pt idx="5013">
                  <c:v>162.85148251119628</c:v>
                </c:pt>
                <c:pt idx="5014">
                  <c:v>162.85148251119628</c:v>
                </c:pt>
                <c:pt idx="5015">
                  <c:v>162.85148251119628</c:v>
                </c:pt>
                <c:pt idx="5016">
                  <c:v>162.85148251119628</c:v>
                </c:pt>
                <c:pt idx="5017">
                  <c:v>162.85148251119628</c:v>
                </c:pt>
                <c:pt idx="5018">
                  <c:v>162.85148251119628</c:v>
                </c:pt>
                <c:pt idx="5019">
                  <c:v>162.85148251119628</c:v>
                </c:pt>
                <c:pt idx="5020">
                  <c:v>162.85148251119628</c:v>
                </c:pt>
                <c:pt idx="5021">
                  <c:v>162.85148251119628</c:v>
                </c:pt>
                <c:pt idx="5022">
                  <c:v>162.85148251119628</c:v>
                </c:pt>
                <c:pt idx="5023">
                  <c:v>162.85148251119628</c:v>
                </c:pt>
                <c:pt idx="5024">
                  <c:v>162.85148251119628</c:v>
                </c:pt>
                <c:pt idx="5025">
                  <c:v>162.85148251119628</c:v>
                </c:pt>
                <c:pt idx="5026">
                  <c:v>162.7825069023805</c:v>
                </c:pt>
                <c:pt idx="5027">
                  <c:v>162.63981536407093</c:v>
                </c:pt>
                <c:pt idx="5028">
                  <c:v>162.58273874874811</c:v>
                </c:pt>
                <c:pt idx="5029">
                  <c:v>162.47685406267095</c:v>
                </c:pt>
                <c:pt idx="5030">
                  <c:v>162.46697620405752</c:v>
                </c:pt>
                <c:pt idx="5031">
                  <c:v>162.46252503417958</c:v>
                </c:pt>
                <c:pt idx="5032">
                  <c:v>162.44608724935512</c:v>
                </c:pt>
                <c:pt idx="5033">
                  <c:v>162.44608724935512</c:v>
                </c:pt>
                <c:pt idx="5034">
                  <c:v>162.44608724935512</c:v>
                </c:pt>
                <c:pt idx="5035">
                  <c:v>162.44608724935512</c:v>
                </c:pt>
                <c:pt idx="5036">
                  <c:v>162.44608724935512</c:v>
                </c:pt>
                <c:pt idx="5037">
                  <c:v>162.44608724935512</c:v>
                </c:pt>
                <c:pt idx="5038">
                  <c:v>162.36870144128574</c:v>
                </c:pt>
                <c:pt idx="5039">
                  <c:v>162.36870144128574</c:v>
                </c:pt>
                <c:pt idx="5040">
                  <c:v>162.33057296545175</c:v>
                </c:pt>
                <c:pt idx="5041">
                  <c:v>162.33057296545175</c:v>
                </c:pt>
                <c:pt idx="5042">
                  <c:v>162.33057296545175</c:v>
                </c:pt>
                <c:pt idx="5043">
                  <c:v>162.33057296545175</c:v>
                </c:pt>
                <c:pt idx="5044">
                  <c:v>162.33057296545175</c:v>
                </c:pt>
                <c:pt idx="5045">
                  <c:v>162.33057296545175</c:v>
                </c:pt>
                <c:pt idx="5046">
                  <c:v>162.33057296545175</c:v>
                </c:pt>
                <c:pt idx="5047">
                  <c:v>162.33057296545175</c:v>
                </c:pt>
                <c:pt idx="5048">
                  <c:v>162.33057296545175</c:v>
                </c:pt>
                <c:pt idx="5049">
                  <c:v>162.21893154982772</c:v>
                </c:pt>
                <c:pt idx="5050">
                  <c:v>162.15466413382165</c:v>
                </c:pt>
                <c:pt idx="5051">
                  <c:v>162.15466413382165</c:v>
                </c:pt>
                <c:pt idx="5052">
                  <c:v>161.92635767252881</c:v>
                </c:pt>
                <c:pt idx="5053">
                  <c:v>161.88936389452832</c:v>
                </c:pt>
                <c:pt idx="5054">
                  <c:v>161.88936389452832</c:v>
                </c:pt>
                <c:pt idx="5055">
                  <c:v>161.87503486603703</c:v>
                </c:pt>
                <c:pt idx="5056">
                  <c:v>161.8220384897688</c:v>
                </c:pt>
                <c:pt idx="5057">
                  <c:v>161.55979623922875</c:v>
                </c:pt>
                <c:pt idx="5058">
                  <c:v>161.42296073478178</c:v>
                </c:pt>
                <c:pt idx="5059">
                  <c:v>161.42296073478178</c:v>
                </c:pt>
                <c:pt idx="5060">
                  <c:v>161.42296073478178</c:v>
                </c:pt>
                <c:pt idx="5061">
                  <c:v>161.42296073478178</c:v>
                </c:pt>
                <c:pt idx="5062">
                  <c:v>161.42296073478178</c:v>
                </c:pt>
                <c:pt idx="5063">
                  <c:v>161.42296073478178</c:v>
                </c:pt>
                <c:pt idx="5064">
                  <c:v>161.42296073478178</c:v>
                </c:pt>
                <c:pt idx="5065">
                  <c:v>161.42296073478178</c:v>
                </c:pt>
                <c:pt idx="5066">
                  <c:v>161.42296073478178</c:v>
                </c:pt>
                <c:pt idx="5067">
                  <c:v>161.42296073478178</c:v>
                </c:pt>
                <c:pt idx="5068">
                  <c:v>161.42296073478178</c:v>
                </c:pt>
                <c:pt idx="5069">
                  <c:v>161.42296073478178</c:v>
                </c:pt>
                <c:pt idx="5070">
                  <c:v>161.18436167332445</c:v>
                </c:pt>
                <c:pt idx="5071">
                  <c:v>161.15582336566274</c:v>
                </c:pt>
                <c:pt idx="5072">
                  <c:v>161.07260927052511</c:v>
                </c:pt>
                <c:pt idx="5073">
                  <c:v>161.04811323262123</c:v>
                </c:pt>
                <c:pt idx="5074">
                  <c:v>161.00851125599806</c:v>
                </c:pt>
                <c:pt idx="5075">
                  <c:v>160.97230607108654</c:v>
                </c:pt>
                <c:pt idx="5076">
                  <c:v>160.89401922239466</c:v>
                </c:pt>
                <c:pt idx="5077">
                  <c:v>160.89401922239466</c:v>
                </c:pt>
                <c:pt idx="5078">
                  <c:v>160.89401922239466</c:v>
                </c:pt>
                <c:pt idx="5079">
                  <c:v>160.89401922239466</c:v>
                </c:pt>
                <c:pt idx="5080">
                  <c:v>160.89401922239466</c:v>
                </c:pt>
                <c:pt idx="5081">
                  <c:v>160.88633190013888</c:v>
                </c:pt>
                <c:pt idx="5082">
                  <c:v>160.87200287164711</c:v>
                </c:pt>
                <c:pt idx="5083">
                  <c:v>160.74714229928583</c:v>
                </c:pt>
                <c:pt idx="5084">
                  <c:v>160.61359552008955</c:v>
                </c:pt>
                <c:pt idx="5085">
                  <c:v>160.49944228944344</c:v>
                </c:pt>
                <c:pt idx="5086">
                  <c:v>160.45663482795089</c:v>
                </c:pt>
                <c:pt idx="5087">
                  <c:v>160.42591036500511</c:v>
                </c:pt>
                <c:pt idx="5088">
                  <c:v>160.31394328964194</c:v>
                </c:pt>
                <c:pt idx="5089">
                  <c:v>160.21286756104729</c:v>
                </c:pt>
                <c:pt idx="5090">
                  <c:v>159.99443895836828</c:v>
                </c:pt>
                <c:pt idx="5091">
                  <c:v>159.99443895836828</c:v>
                </c:pt>
                <c:pt idx="5092">
                  <c:v>159.99443895836828</c:v>
                </c:pt>
                <c:pt idx="5093">
                  <c:v>159.99443895836828</c:v>
                </c:pt>
                <c:pt idx="5094">
                  <c:v>159.99443895836828</c:v>
                </c:pt>
                <c:pt idx="5095">
                  <c:v>159.99443895836828</c:v>
                </c:pt>
                <c:pt idx="5096">
                  <c:v>159.95494504820527</c:v>
                </c:pt>
                <c:pt idx="5097">
                  <c:v>159.92628699122241</c:v>
                </c:pt>
                <c:pt idx="5098">
                  <c:v>159.85733036705588</c:v>
                </c:pt>
                <c:pt idx="5099">
                  <c:v>159.68269350687055</c:v>
                </c:pt>
                <c:pt idx="5100">
                  <c:v>159.571947290438</c:v>
                </c:pt>
                <c:pt idx="5101">
                  <c:v>159.57093526264092</c:v>
                </c:pt>
                <c:pt idx="5102">
                  <c:v>159.57093526264092</c:v>
                </c:pt>
                <c:pt idx="5103">
                  <c:v>159.51487067511411</c:v>
                </c:pt>
                <c:pt idx="5104">
                  <c:v>159.45746547933757</c:v>
                </c:pt>
                <c:pt idx="5105">
                  <c:v>159.45746547933757</c:v>
                </c:pt>
                <c:pt idx="5106">
                  <c:v>159.45746547933757</c:v>
                </c:pt>
                <c:pt idx="5107">
                  <c:v>159.45746547933757</c:v>
                </c:pt>
                <c:pt idx="5108">
                  <c:v>159.45746547933757</c:v>
                </c:pt>
                <c:pt idx="5109">
                  <c:v>159.45746547933757</c:v>
                </c:pt>
                <c:pt idx="5110">
                  <c:v>159.45746547933757</c:v>
                </c:pt>
                <c:pt idx="5111">
                  <c:v>159.45746547933757</c:v>
                </c:pt>
                <c:pt idx="5112">
                  <c:v>159.35312585157101</c:v>
                </c:pt>
                <c:pt idx="5113">
                  <c:v>159.30083336765207</c:v>
                </c:pt>
                <c:pt idx="5114">
                  <c:v>159.26715168062341</c:v>
                </c:pt>
                <c:pt idx="5115">
                  <c:v>159.16684848118447</c:v>
                </c:pt>
                <c:pt idx="5116">
                  <c:v>159.15251945269401</c:v>
                </c:pt>
                <c:pt idx="5117">
                  <c:v>158.92983536804954</c:v>
                </c:pt>
                <c:pt idx="5118">
                  <c:v>158.88702790655739</c:v>
                </c:pt>
                <c:pt idx="5119">
                  <c:v>158.68334161356077</c:v>
                </c:pt>
                <c:pt idx="5120">
                  <c:v>158.65872144526392</c:v>
                </c:pt>
                <c:pt idx="5121">
                  <c:v>158.58737567610905</c:v>
                </c:pt>
                <c:pt idx="5122">
                  <c:v>158.57935831304158</c:v>
                </c:pt>
                <c:pt idx="5123">
                  <c:v>158.56591718195386</c:v>
                </c:pt>
                <c:pt idx="5124">
                  <c:v>158.56591718195386</c:v>
                </c:pt>
                <c:pt idx="5125">
                  <c:v>158.56591718195386</c:v>
                </c:pt>
                <c:pt idx="5126">
                  <c:v>158.56591718195386</c:v>
                </c:pt>
                <c:pt idx="5127">
                  <c:v>158.56591718195386</c:v>
                </c:pt>
                <c:pt idx="5128">
                  <c:v>158.56591718195386</c:v>
                </c:pt>
                <c:pt idx="5129">
                  <c:v>158.56591718195386</c:v>
                </c:pt>
                <c:pt idx="5130">
                  <c:v>158.56591718195386</c:v>
                </c:pt>
                <c:pt idx="5131">
                  <c:v>158.56591718195386</c:v>
                </c:pt>
                <c:pt idx="5132">
                  <c:v>158.56591718195386</c:v>
                </c:pt>
                <c:pt idx="5133">
                  <c:v>158.56591718195386</c:v>
                </c:pt>
                <c:pt idx="5134">
                  <c:v>158.56591718195386</c:v>
                </c:pt>
                <c:pt idx="5135">
                  <c:v>158.48749159929366</c:v>
                </c:pt>
                <c:pt idx="5136">
                  <c:v>158.48749159929366</c:v>
                </c:pt>
                <c:pt idx="5137">
                  <c:v>158.46836237546498</c:v>
                </c:pt>
                <c:pt idx="5138">
                  <c:v>158.25918513799942</c:v>
                </c:pt>
                <c:pt idx="5139">
                  <c:v>158.21038728974807</c:v>
                </c:pt>
                <c:pt idx="5140">
                  <c:v>158.13515842981127</c:v>
                </c:pt>
                <c:pt idx="5141">
                  <c:v>158.13515842981127</c:v>
                </c:pt>
                <c:pt idx="5142">
                  <c:v>158.13335926928372</c:v>
                </c:pt>
                <c:pt idx="5143">
                  <c:v>158.07784231584671</c:v>
                </c:pt>
                <c:pt idx="5144">
                  <c:v>158.05941698436746</c:v>
                </c:pt>
                <c:pt idx="5145">
                  <c:v>158.05941698436746</c:v>
                </c:pt>
                <c:pt idx="5146">
                  <c:v>158.03087867670575</c:v>
                </c:pt>
                <c:pt idx="5147">
                  <c:v>158.02091173628045</c:v>
                </c:pt>
                <c:pt idx="5148">
                  <c:v>158.02091173628045</c:v>
                </c:pt>
                <c:pt idx="5149">
                  <c:v>158.02091173628045</c:v>
                </c:pt>
                <c:pt idx="5150">
                  <c:v>158.02091173628045</c:v>
                </c:pt>
                <c:pt idx="5151">
                  <c:v>158.02091173628045</c:v>
                </c:pt>
                <c:pt idx="5152">
                  <c:v>158.02091173628045</c:v>
                </c:pt>
                <c:pt idx="5153">
                  <c:v>158.02091173628045</c:v>
                </c:pt>
                <c:pt idx="5154">
                  <c:v>158.02091173628045</c:v>
                </c:pt>
                <c:pt idx="5155">
                  <c:v>157.91672544605848</c:v>
                </c:pt>
                <c:pt idx="5156">
                  <c:v>157.91672544605848</c:v>
                </c:pt>
                <c:pt idx="5157">
                  <c:v>157.89156494546003</c:v>
                </c:pt>
                <c:pt idx="5158">
                  <c:v>157.88509848213442</c:v>
                </c:pt>
                <c:pt idx="5159">
                  <c:v>157.87391798456633</c:v>
                </c:pt>
                <c:pt idx="5160">
                  <c:v>157.71695729242654</c:v>
                </c:pt>
                <c:pt idx="5161">
                  <c:v>157.61931340412519</c:v>
                </c:pt>
                <c:pt idx="5162">
                  <c:v>157.60280406178015</c:v>
                </c:pt>
                <c:pt idx="5163">
                  <c:v>157.47438167730238</c:v>
                </c:pt>
                <c:pt idx="5164">
                  <c:v>157.44584336964073</c:v>
                </c:pt>
                <c:pt idx="5165">
                  <c:v>157.38876675431734</c:v>
                </c:pt>
                <c:pt idx="5166">
                  <c:v>157.16046029302368</c:v>
                </c:pt>
                <c:pt idx="5167">
                  <c:v>157.13739540554002</c:v>
                </c:pt>
                <c:pt idx="5168">
                  <c:v>157.13739540554002</c:v>
                </c:pt>
                <c:pt idx="5169">
                  <c:v>157.13739540554002</c:v>
                </c:pt>
                <c:pt idx="5170">
                  <c:v>157.13739540554002</c:v>
                </c:pt>
                <c:pt idx="5171">
                  <c:v>157.13739540554002</c:v>
                </c:pt>
                <c:pt idx="5172">
                  <c:v>157.13739540554002</c:v>
                </c:pt>
                <c:pt idx="5173">
                  <c:v>157.13739540554002</c:v>
                </c:pt>
                <c:pt idx="5174">
                  <c:v>157.13739540554002</c:v>
                </c:pt>
                <c:pt idx="5175">
                  <c:v>157.13739540554002</c:v>
                </c:pt>
                <c:pt idx="5176">
                  <c:v>157.13739540554002</c:v>
                </c:pt>
                <c:pt idx="5177">
                  <c:v>157.13739540554002</c:v>
                </c:pt>
                <c:pt idx="5178">
                  <c:v>157.00349960088428</c:v>
                </c:pt>
                <c:pt idx="5179">
                  <c:v>156.90361552406736</c:v>
                </c:pt>
                <c:pt idx="5180">
                  <c:v>156.69578327592652</c:v>
                </c:pt>
                <c:pt idx="5181">
                  <c:v>156.64493946671789</c:v>
                </c:pt>
                <c:pt idx="5182">
                  <c:v>156.58435799322379</c:v>
                </c:pt>
                <c:pt idx="5183">
                  <c:v>156.58435799322379</c:v>
                </c:pt>
                <c:pt idx="5184">
                  <c:v>156.58435799322379</c:v>
                </c:pt>
                <c:pt idx="5185">
                  <c:v>156.58435799322379</c:v>
                </c:pt>
                <c:pt idx="5186">
                  <c:v>156.58435799322379</c:v>
                </c:pt>
                <c:pt idx="5187">
                  <c:v>156.58435799322379</c:v>
                </c:pt>
                <c:pt idx="5188">
                  <c:v>156.58435799322379</c:v>
                </c:pt>
                <c:pt idx="5189">
                  <c:v>156.5326175244661</c:v>
                </c:pt>
                <c:pt idx="5190">
                  <c:v>156.5326175244661</c:v>
                </c:pt>
                <c:pt idx="5191">
                  <c:v>156.50407921680412</c:v>
                </c:pt>
                <c:pt idx="5192">
                  <c:v>156.4755409091421</c:v>
                </c:pt>
                <c:pt idx="5193">
                  <c:v>156.46271020752016</c:v>
                </c:pt>
                <c:pt idx="5194">
                  <c:v>156.36138767849647</c:v>
                </c:pt>
                <c:pt idx="5195">
                  <c:v>156.34711852466501</c:v>
                </c:pt>
                <c:pt idx="5196">
                  <c:v>156.24723444784905</c:v>
                </c:pt>
                <c:pt idx="5197">
                  <c:v>156.24723444784905</c:v>
                </c:pt>
                <c:pt idx="5198">
                  <c:v>156.20442698635648</c:v>
                </c:pt>
                <c:pt idx="5199">
                  <c:v>156.07600460187794</c:v>
                </c:pt>
                <c:pt idx="5200">
                  <c:v>156.01892798655541</c:v>
                </c:pt>
                <c:pt idx="5201">
                  <c:v>156.00465883272454</c:v>
                </c:pt>
                <c:pt idx="5202">
                  <c:v>155.94758221740108</c:v>
                </c:pt>
                <c:pt idx="5203">
                  <c:v>155.89050560207758</c:v>
                </c:pt>
                <c:pt idx="5204">
                  <c:v>155.83342898675468</c:v>
                </c:pt>
                <c:pt idx="5205">
                  <c:v>155.74781406376852</c:v>
                </c:pt>
                <c:pt idx="5206">
                  <c:v>155.73354490993785</c:v>
                </c:pt>
                <c:pt idx="5207">
                  <c:v>155.70887362912524</c:v>
                </c:pt>
                <c:pt idx="5208">
                  <c:v>155.70887362912524</c:v>
                </c:pt>
                <c:pt idx="5209">
                  <c:v>155.70887362912524</c:v>
                </c:pt>
                <c:pt idx="5210">
                  <c:v>155.70887362912524</c:v>
                </c:pt>
                <c:pt idx="5211">
                  <c:v>155.70887362912524</c:v>
                </c:pt>
                <c:pt idx="5212">
                  <c:v>155.70887362912524</c:v>
                </c:pt>
                <c:pt idx="5213">
                  <c:v>155.70887362912524</c:v>
                </c:pt>
                <c:pt idx="5214">
                  <c:v>155.70887362912524</c:v>
                </c:pt>
                <c:pt idx="5215">
                  <c:v>155.70887362912524</c:v>
                </c:pt>
                <c:pt idx="5216">
                  <c:v>155.70887362912524</c:v>
                </c:pt>
                <c:pt idx="5217">
                  <c:v>155.70887362912524</c:v>
                </c:pt>
                <c:pt idx="5218">
                  <c:v>155.68489455780218</c:v>
                </c:pt>
                <c:pt idx="5219">
                  <c:v>155.56231506396799</c:v>
                </c:pt>
                <c:pt idx="5220">
                  <c:v>155.39108521799781</c:v>
                </c:pt>
                <c:pt idx="5221">
                  <c:v>155.34399744846368</c:v>
                </c:pt>
                <c:pt idx="5222">
                  <c:v>155.25820728257</c:v>
                </c:pt>
                <c:pt idx="5223">
                  <c:v>155.25820728257</c:v>
                </c:pt>
                <c:pt idx="5224">
                  <c:v>155.25820728257</c:v>
                </c:pt>
                <c:pt idx="5225">
                  <c:v>155.25820728257</c:v>
                </c:pt>
                <c:pt idx="5226">
                  <c:v>155.16277875670414</c:v>
                </c:pt>
                <c:pt idx="5227">
                  <c:v>155.1485096028733</c:v>
                </c:pt>
                <c:pt idx="5228">
                  <c:v>155.14780425016582</c:v>
                </c:pt>
                <c:pt idx="5229">
                  <c:v>155.14780425016582</c:v>
                </c:pt>
                <c:pt idx="5230">
                  <c:v>155.14780425016582</c:v>
                </c:pt>
                <c:pt idx="5231">
                  <c:v>155.14780425016582</c:v>
                </c:pt>
                <c:pt idx="5232">
                  <c:v>155.14780425016582</c:v>
                </c:pt>
                <c:pt idx="5233">
                  <c:v>155.14780425016582</c:v>
                </c:pt>
                <c:pt idx="5234">
                  <c:v>155.14780425016582</c:v>
                </c:pt>
                <c:pt idx="5235">
                  <c:v>154.89970702306402</c:v>
                </c:pt>
                <c:pt idx="5236">
                  <c:v>154.87739568008706</c:v>
                </c:pt>
                <c:pt idx="5237">
                  <c:v>154.87739568008706</c:v>
                </c:pt>
                <c:pt idx="5238">
                  <c:v>154.79178075710192</c:v>
                </c:pt>
                <c:pt idx="5239">
                  <c:v>154.62055091113155</c:v>
                </c:pt>
                <c:pt idx="5240">
                  <c:v>154.44932106516112</c:v>
                </c:pt>
                <c:pt idx="5241">
                  <c:v>154.42078275750004</c:v>
                </c:pt>
                <c:pt idx="5242">
                  <c:v>154.36662393660421</c:v>
                </c:pt>
                <c:pt idx="5243">
                  <c:v>154.30930782263985</c:v>
                </c:pt>
                <c:pt idx="5244">
                  <c:v>154.28035185271187</c:v>
                </c:pt>
                <c:pt idx="5245">
                  <c:v>154.28035185271187</c:v>
                </c:pt>
                <c:pt idx="5246">
                  <c:v>154.28035185271187</c:v>
                </c:pt>
                <c:pt idx="5247">
                  <c:v>154.28035185271187</c:v>
                </c:pt>
                <c:pt idx="5248">
                  <c:v>154.28035185271187</c:v>
                </c:pt>
                <c:pt idx="5249">
                  <c:v>154.28035185271187</c:v>
                </c:pt>
                <c:pt idx="5250">
                  <c:v>154.28035185271187</c:v>
                </c:pt>
                <c:pt idx="5251">
                  <c:v>154.28035185271187</c:v>
                </c:pt>
                <c:pt idx="5252">
                  <c:v>154.28035185271187</c:v>
                </c:pt>
                <c:pt idx="5253">
                  <c:v>154.28035185271187</c:v>
                </c:pt>
                <c:pt idx="5254">
                  <c:v>154.28035185271187</c:v>
                </c:pt>
                <c:pt idx="5255">
                  <c:v>154.18034656621788</c:v>
                </c:pt>
                <c:pt idx="5256">
                  <c:v>154.06571433828717</c:v>
                </c:pt>
                <c:pt idx="5257">
                  <c:v>154.00839822432198</c:v>
                </c:pt>
                <c:pt idx="5258">
                  <c:v>153.93675308186516</c:v>
                </c:pt>
                <c:pt idx="5259">
                  <c:v>153.93563152725071</c:v>
                </c:pt>
                <c:pt idx="5260">
                  <c:v>153.82063128921243</c:v>
                </c:pt>
                <c:pt idx="5261">
                  <c:v>153.82063128921243</c:v>
                </c:pt>
                <c:pt idx="5262">
                  <c:v>153.82063128921243</c:v>
                </c:pt>
                <c:pt idx="5263">
                  <c:v>153.75013252744964</c:v>
                </c:pt>
                <c:pt idx="5264">
                  <c:v>153.71125050710916</c:v>
                </c:pt>
                <c:pt idx="5265">
                  <c:v>153.71125050710916</c:v>
                </c:pt>
                <c:pt idx="5266">
                  <c:v>153.71125050710916</c:v>
                </c:pt>
                <c:pt idx="5267">
                  <c:v>153.71125050710916</c:v>
                </c:pt>
                <c:pt idx="5268">
                  <c:v>153.71125050710916</c:v>
                </c:pt>
                <c:pt idx="5269">
                  <c:v>153.71125050710916</c:v>
                </c:pt>
                <c:pt idx="5270">
                  <c:v>153.71125050710916</c:v>
                </c:pt>
                <c:pt idx="5271">
                  <c:v>153.71125050710916</c:v>
                </c:pt>
                <c:pt idx="5272">
                  <c:v>153.71125050710916</c:v>
                </c:pt>
                <c:pt idx="5273">
                  <c:v>153.71125050710916</c:v>
                </c:pt>
                <c:pt idx="5274">
                  <c:v>153.63597929680188</c:v>
                </c:pt>
                <c:pt idx="5275">
                  <c:v>153.60718542656565</c:v>
                </c:pt>
                <c:pt idx="5276">
                  <c:v>153.57890268147941</c:v>
                </c:pt>
                <c:pt idx="5277">
                  <c:v>153.56419834109221</c:v>
                </c:pt>
                <c:pt idx="5278">
                  <c:v>153.55036437381762</c:v>
                </c:pt>
                <c:pt idx="5279">
                  <c:v>153.53609521998678</c:v>
                </c:pt>
                <c:pt idx="5280">
                  <c:v>153.50755691232521</c:v>
                </c:pt>
                <c:pt idx="5281">
                  <c:v>153.47822417014453</c:v>
                </c:pt>
                <c:pt idx="5282">
                  <c:v>153.46474945083261</c:v>
                </c:pt>
                <c:pt idx="5283">
                  <c:v>153.46474945083261</c:v>
                </c:pt>
                <c:pt idx="5284">
                  <c:v>153.46474945083261</c:v>
                </c:pt>
                <c:pt idx="5285">
                  <c:v>153.46389514165318</c:v>
                </c:pt>
                <c:pt idx="5286">
                  <c:v>153.39224999919725</c:v>
                </c:pt>
                <c:pt idx="5287">
                  <c:v>153.36486537401655</c:v>
                </c:pt>
                <c:pt idx="5288">
                  <c:v>153.33632706635484</c:v>
                </c:pt>
                <c:pt idx="5289">
                  <c:v>153.30778875869396</c:v>
                </c:pt>
                <c:pt idx="5290">
                  <c:v>153.2919467997574</c:v>
                </c:pt>
                <c:pt idx="5291">
                  <c:v>153.27925045103132</c:v>
                </c:pt>
                <c:pt idx="5292">
                  <c:v>153.26498129720017</c:v>
                </c:pt>
                <c:pt idx="5293">
                  <c:v>153.22217383570805</c:v>
                </c:pt>
                <c:pt idx="5294">
                  <c:v>153.19420506749921</c:v>
                </c:pt>
                <c:pt idx="5295">
                  <c:v>153.12228975889207</c:v>
                </c:pt>
                <c:pt idx="5296">
                  <c:v>153.0652131435682</c:v>
                </c:pt>
                <c:pt idx="5297">
                  <c:v>153.0652131435682</c:v>
                </c:pt>
                <c:pt idx="5298">
                  <c:v>153.02240568207651</c:v>
                </c:pt>
                <c:pt idx="5299">
                  <c:v>152.93679075909094</c:v>
                </c:pt>
                <c:pt idx="5300">
                  <c:v>152.87971414376702</c:v>
                </c:pt>
                <c:pt idx="5301">
                  <c:v>152.85183007629828</c:v>
                </c:pt>
                <c:pt idx="5302">
                  <c:v>152.85183007629828</c:v>
                </c:pt>
                <c:pt idx="5303">
                  <c:v>152.85183007629828</c:v>
                </c:pt>
                <c:pt idx="5304">
                  <c:v>152.85183007629828</c:v>
                </c:pt>
                <c:pt idx="5305">
                  <c:v>152.85183007629828</c:v>
                </c:pt>
                <c:pt idx="5306">
                  <c:v>152.85183007629828</c:v>
                </c:pt>
                <c:pt idx="5307">
                  <c:v>152.85183007629828</c:v>
                </c:pt>
                <c:pt idx="5308">
                  <c:v>152.85183007629828</c:v>
                </c:pt>
                <c:pt idx="5309">
                  <c:v>152.85183007629828</c:v>
                </c:pt>
                <c:pt idx="5310">
                  <c:v>152.85183007629828</c:v>
                </c:pt>
                <c:pt idx="5311">
                  <c:v>152.85117583610582</c:v>
                </c:pt>
                <c:pt idx="5312">
                  <c:v>152.81908885954545</c:v>
                </c:pt>
                <c:pt idx="5313">
                  <c:v>152.77983006695095</c:v>
                </c:pt>
                <c:pt idx="5314">
                  <c:v>152.76424659130635</c:v>
                </c:pt>
                <c:pt idx="5315">
                  <c:v>152.56116634670241</c:v>
                </c:pt>
                <c:pt idx="5316">
                  <c:v>152.38305529585455</c:v>
                </c:pt>
                <c:pt idx="5317">
                  <c:v>152.38305529585455</c:v>
                </c:pt>
                <c:pt idx="5318">
                  <c:v>152.38305529585455</c:v>
                </c:pt>
                <c:pt idx="5319">
                  <c:v>152.38305529585455</c:v>
                </c:pt>
                <c:pt idx="5320">
                  <c:v>152.32321714436421</c:v>
                </c:pt>
                <c:pt idx="5321">
                  <c:v>152.314967584443</c:v>
                </c:pt>
                <c:pt idx="5322">
                  <c:v>152.27469676405107</c:v>
                </c:pt>
                <c:pt idx="5323">
                  <c:v>152.27469676405107</c:v>
                </c:pt>
                <c:pt idx="5324">
                  <c:v>152.27469676405107</c:v>
                </c:pt>
                <c:pt idx="5325">
                  <c:v>152.27469676405107</c:v>
                </c:pt>
                <c:pt idx="5326">
                  <c:v>152.27469676405107</c:v>
                </c:pt>
                <c:pt idx="5327">
                  <c:v>152.27469676405107</c:v>
                </c:pt>
                <c:pt idx="5328">
                  <c:v>152.27469676405107</c:v>
                </c:pt>
                <c:pt idx="5329">
                  <c:v>152.27469676405107</c:v>
                </c:pt>
                <c:pt idx="5330">
                  <c:v>152.20906391371693</c:v>
                </c:pt>
                <c:pt idx="5331">
                  <c:v>152.19554538367831</c:v>
                </c:pt>
                <c:pt idx="5332">
                  <c:v>152.19554538367831</c:v>
                </c:pt>
                <c:pt idx="5333">
                  <c:v>152.19554538367831</c:v>
                </c:pt>
                <c:pt idx="5334">
                  <c:v>152.19554538367831</c:v>
                </c:pt>
                <c:pt idx="5335">
                  <c:v>152.15995354894594</c:v>
                </c:pt>
                <c:pt idx="5336">
                  <c:v>152.08064152923981</c:v>
                </c:pt>
                <c:pt idx="5337">
                  <c:v>152.06637237540886</c:v>
                </c:pt>
                <c:pt idx="5338">
                  <c:v>152.0521032215776</c:v>
                </c:pt>
                <c:pt idx="5339">
                  <c:v>152.01898523257174</c:v>
                </c:pt>
                <c:pt idx="5340">
                  <c:v>151.91636006459456</c:v>
                </c:pt>
                <c:pt idx="5341">
                  <c:v>151.87384613497383</c:v>
                </c:pt>
                <c:pt idx="5342">
                  <c:v>151.82379676028441</c:v>
                </c:pt>
                <c:pt idx="5343">
                  <c:v>151.80952760645349</c:v>
                </c:pt>
                <c:pt idx="5344">
                  <c:v>151.71731916903317</c:v>
                </c:pt>
                <c:pt idx="5345">
                  <c:v>151.70964352963711</c:v>
                </c:pt>
                <c:pt idx="5346">
                  <c:v>151.61771109979773</c:v>
                </c:pt>
                <c:pt idx="5347">
                  <c:v>151.42330829988379</c:v>
                </c:pt>
                <c:pt idx="5348">
                  <c:v>151.42330829988379</c:v>
                </c:pt>
                <c:pt idx="5349">
                  <c:v>151.42330829988379</c:v>
                </c:pt>
                <c:pt idx="5350">
                  <c:v>151.42330829988379</c:v>
                </c:pt>
                <c:pt idx="5351">
                  <c:v>151.42330829988379</c:v>
                </c:pt>
                <c:pt idx="5352">
                  <c:v>151.42330829988379</c:v>
                </c:pt>
                <c:pt idx="5353">
                  <c:v>151.42330829988379</c:v>
                </c:pt>
                <c:pt idx="5354">
                  <c:v>151.42330829988379</c:v>
                </c:pt>
                <c:pt idx="5355">
                  <c:v>151.42330829988379</c:v>
                </c:pt>
                <c:pt idx="5356">
                  <c:v>151.42330829988379</c:v>
                </c:pt>
                <c:pt idx="5357">
                  <c:v>151.34538361987012</c:v>
                </c:pt>
                <c:pt idx="5358">
                  <c:v>151.28588281097802</c:v>
                </c:pt>
                <c:pt idx="5359">
                  <c:v>151.11393446908201</c:v>
                </c:pt>
                <c:pt idx="5360">
                  <c:v>151.09606991491083</c:v>
                </c:pt>
                <c:pt idx="5361">
                  <c:v>151.06275185691766</c:v>
                </c:pt>
                <c:pt idx="5362">
                  <c:v>150.84930599427088</c:v>
                </c:pt>
                <c:pt idx="5363">
                  <c:v>150.83814302099552</c:v>
                </c:pt>
                <c:pt idx="5364">
                  <c:v>150.83814302099552</c:v>
                </c:pt>
                <c:pt idx="5365">
                  <c:v>150.83814302099552</c:v>
                </c:pt>
                <c:pt idx="5366">
                  <c:v>150.83814302099552</c:v>
                </c:pt>
                <c:pt idx="5367">
                  <c:v>150.83814302099552</c:v>
                </c:pt>
                <c:pt idx="5368">
                  <c:v>150.83814302099552</c:v>
                </c:pt>
                <c:pt idx="5369">
                  <c:v>150.83814302099552</c:v>
                </c:pt>
                <c:pt idx="5370">
                  <c:v>150.83814302099552</c:v>
                </c:pt>
                <c:pt idx="5371">
                  <c:v>150.82495599212459</c:v>
                </c:pt>
                <c:pt idx="5372">
                  <c:v>150.82495599212459</c:v>
                </c:pt>
                <c:pt idx="5373">
                  <c:v>150.7731571090639</c:v>
                </c:pt>
                <c:pt idx="5374">
                  <c:v>150.7731571090639</c:v>
                </c:pt>
                <c:pt idx="5375">
                  <c:v>150.7731571090639</c:v>
                </c:pt>
                <c:pt idx="5376">
                  <c:v>150.69277902833065</c:v>
                </c:pt>
                <c:pt idx="5377">
                  <c:v>150.64107652887012</c:v>
                </c:pt>
                <c:pt idx="5378">
                  <c:v>150.55510235792323</c:v>
                </c:pt>
                <c:pt idx="5379">
                  <c:v>150.52846251510417</c:v>
                </c:pt>
                <c:pt idx="5380">
                  <c:v>150.49676545401496</c:v>
                </c:pt>
                <c:pt idx="5381">
                  <c:v>150.35407391570641</c:v>
                </c:pt>
                <c:pt idx="5382">
                  <c:v>150.34016693055329</c:v>
                </c:pt>
                <c:pt idx="5383">
                  <c:v>150.29699730038297</c:v>
                </c:pt>
                <c:pt idx="5384">
                  <c:v>150.25418983889045</c:v>
                </c:pt>
                <c:pt idx="5385">
                  <c:v>150.23992068505959</c:v>
                </c:pt>
                <c:pt idx="5386">
                  <c:v>150.16821858865831</c:v>
                </c:pt>
                <c:pt idx="5387">
                  <c:v>150.11090247469272</c:v>
                </c:pt>
                <c:pt idx="5388">
                  <c:v>150.08295999292062</c:v>
                </c:pt>
                <c:pt idx="5389">
                  <c:v>149.99478652346986</c:v>
                </c:pt>
                <c:pt idx="5390">
                  <c:v>149.99478652346986</c:v>
                </c:pt>
                <c:pt idx="5391">
                  <c:v>149.99478652346986</c:v>
                </c:pt>
                <c:pt idx="5392">
                  <c:v>149.99478652346986</c:v>
                </c:pt>
                <c:pt idx="5393">
                  <c:v>149.99478652346986</c:v>
                </c:pt>
                <c:pt idx="5394">
                  <c:v>149.99478652346986</c:v>
                </c:pt>
                <c:pt idx="5395">
                  <c:v>149.99478652346986</c:v>
                </c:pt>
                <c:pt idx="5396">
                  <c:v>149.99478652346986</c:v>
                </c:pt>
                <c:pt idx="5397">
                  <c:v>149.99478652346986</c:v>
                </c:pt>
                <c:pt idx="5398">
                  <c:v>149.99478652346986</c:v>
                </c:pt>
                <c:pt idx="5399">
                  <c:v>149.99478652346986</c:v>
                </c:pt>
                <c:pt idx="5400">
                  <c:v>149.99478652346986</c:v>
                </c:pt>
                <c:pt idx="5401">
                  <c:v>149.99478652346986</c:v>
                </c:pt>
                <c:pt idx="5402">
                  <c:v>149.99478652346986</c:v>
                </c:pt>
                <c:pt idx="5403">
                  <c:v>149.99478652346986</c:v>
                </c:pt>
                <c:pt idx="5404">
                  <c:v>149.98194121827166</c:v>
                </c:pt>
                <c:pt idx="5405">
                  <c:v>149.93895413279733</c:v>
                </c:pt>
                <c:pt idx="5406">
                  <c:v>149.8691928516082</c:v>
                </c:pt>
                <c:pt idx="5407">
                  <c:v>149.79757691630311</c:v>
                </c:pt>
                <c:pt idx="5408">
                  <c:v>149.78330776247225</c:v>
                </c:pt>
                <c:pt idx="5409">
                  <c:v>149.76886920716314</c:v>
                </c:pt>
                <c:pt idx="5410">
                  <c:v>149.71154141033742</c:v>
                </c:pt>
                <c:pt idx="5411">
                  <c:v>149.68103161995421</c:v>
                </c:pt>
                <c:pt idx="5412">
                  <c:v>149.62634707033362</c:v>
                </c:pt>
                <c:pt idx="5413">
                  <c:v>149.58353960883997</c:v>
                </c:pt>
                <c:pt idx="5414">
                  <c:v>149.50790330914072</c:v>
                </c:pt>
                <c:pt idx="5415">
                  <c:v>149.40158927793789</c:v>
                </c:pt>
                <c:pt idx="5416">
                  <c:v>149.40158927793789</c:v>
                </c:pt>
                <c:pt idx="5417">
                  <c:v>149.40158927793789</c:v>
                </c:pt>
                <c:pt idx="5418">
                  <c:v>149.40158927793789</c:v>
                </c:pt>
                <c:pt idx="5419">
                  <c:v>149.40158927793789</c:v>
                </c:pt>
                <c:pt idx="5420">
                  <c:v>149.40158927793789</c:v>
                </c:pt>
                <c:pt idx="5421">
                  <c:v>149.40158927793789</c:v>
                </c:pt>
                <c:pt idx="5422">
                  <c:v>149.40158927793789</c:v>
                </c:pt>
                <c:pt idx="5423">
                  <c:v>149.40158927793789</c:v>
                </c:pt>
                <c:pt idx="5424">
                  <c:v>149.39804060903981</c:v>
                </c:pt>
                <c:pt idx="5425">
                  <c:v>149.36950230137705</c:v>
                </c:pt>
                <c:pt idx="5426">
                  <c:v>149.36941467992321</c:v>
                </c:pt>
                <c:pt idx="5427">
                  <c:v>149.35076883445066</c:v>
                </c:pt>
                <c:pt idx="5428">
                  <c:v>149.35076883445066</c:v>
                </c:pt>
                <c:pt idx="5429">
                  <c:v>149.32280590767266</c:v>
                </c:pt>
                <c:pt idx="5430">
                  <c:v>149.29815653222371</c:v>
                </c:pt>
                <c:pt idx="5431">
                  <c:v>149.26961822456053</c:v>
                </c:pt>
                <c:pt idx="5432">
                  <c:v>149.18400330157638</c:v>
                </c:pt>
                <c:pt idx="5433">
                  <c:v>149.16518659426757</c:v>
                </c:pt>
                <c:pt idx="5434">
                  <c:v>149.12219950879472</c:v>
                </c:pt>
                <c:pt idx="5435">
                  <c:v>149.00756728086378</c:v>
                </c:pt>
                <c:pt idx="5436">
                  <c:v>148.98423514794447</c:v>
                </c:pt>
                <c:pt idx="5437">
                  <c:v>148.96458019538957</c:v>
                </c:pt>
                <c:pt idx="5438">
                  <c:v>148.94142768645187</c:v>
                </c:pt>
                <c:pt idx="5439">
                  <c:v>148.90726408142487</c:v>
                </c:pt>
                <c:pt idx="5440">
                  <c:v>148.85162445795223</c:v>
                </c:pt>
                <c:pt idx="5441">
                  <c:v>148.72098671103817</c:v>
                </c:pt>
                <c:pt idx="5442">
                  <c:v>148.59202545461667</c:v>
                </c:pt>
                <c:pt idx="5443">
                  <c:v>148.56626474705578</c:v>
                </c:pt>
                <c:pt idx="5444">
                  <c:v>148.56626474705578</c:v>
                </c:pt>
                <c:pt idx="5445">
                  <c:v>148.56626474705578</c:v>
                </c:pt>
                <c:pt idx="5446">
                  <c:v>148.56626474705578</c:v>
                </c:pt>
                <c:pt idx="5447">
                  <c:v>148.56626474705578</c:v>
                </c:pt>
                <c:pt idx="5448">
                  <c:v>148.56626474705578</c:v>
                </c:pt>
                <c:pt idx="5449">
                  <c:v>148.56626474705578</c:v>
                </c:pt>
                <c:pt idx="5450">
                  <c:v>148.56626474705578</c:v>
                </c:pt>
                <c:pt idx="5451">
                  <c:v>148.56626474705578</c:v>
                </c:pt>
                <c:pt idx="5452">
                  <c:v>148.56626474705578</c:v>
                </c:pt>
                <c:pt idx="5453">
                  <c:v>148.56626474705578</c:v>
                </c:pt>
                <c:pt idx="5454">
                  <c:v>148.56626474705578</c:v>
                </c:pt>
                <c:pt idx="5455">
                  <c:v>148.56626474705578</c:v>
                </c:pt>
                <c:pt idx="5456">
                  <c:v>148.56626474705578</c:v>
                </c:pt>
                <c:pt idx="5457">
                  <c:v>148.49908391769586</c:v>
                </c:pt>
                <c:pt idx="5458">
                  <c:v>148.27077745640176</c:v>
                </c:pt>
                <c:pt idx="5459">
                  <c:v>148.24968259128084</c:v>
                </c:pt>
                <c:pt idx="5460">
                  <c:v>148.22796999490919</c:v>
                </c:pt>
                <c:pt idx="5461">
                  <c:v>148.21370084107775</c:v>
                </c:pt>
                <c:pt idx="5462">
                  <c:v>148.18516253341662</c:v>
                </c:pt>
                <c:pt idx="5463">
                  <c:v>148.17089337958578</c:v>
                </c:pt>
                <c:pt idx="5464">
                  <c:v>148.07032731578479</c:v>
                </c:pt>
                <c:pt idx="5465">
                  <c:v>148.04247099510798</c:v>
                </c:pt>
                <c:pt idx="5466">
                  <c:v>148.02820184127768</c:v>
                </c:pt>
                <c:pt idx="5467">
                  <c:v>147.99966353361555</c:v>
                </c:pt>
                <c:pt idx="5468">
                  <c:v>147.96503553488037</c:v>
                </c:pt>
                <c:pt idx="5469">
                  <c:v>147.96503553488037</c:v>
                </c:pt>
                <c:pt idx="5470">
                  <c:v>147.96503553488037</c:v>
                </c:pt>
                <c:pt idx="5471">
                  <c:v>147.96503553488037</c:v>
                </c:pt>
                <c:pt idx="5472">
                  <c:v>147.96503553488037</c:v>
                </c:pt>
                <c:pt idx="5473">
                  <c:v>147.96503553488037</c:v>
                </c:pt>
                <c:pt idx="5474">
                  <c:v>147.96503553488037</c:v>
                </c:pt>
                <c:pt idx="5475">
                  <c:v>147.92838055983728</c:v>
                </c:pt>
                <c:pt idx="5476">
                  <c:v>147.92838055983728</c:v>
                </c:pt>
                <c:pt idx="5477">
                  <c:v>147.92838055983728</c:v>
                </c:pt>
                <c:pt idx="5478">
                  <c:v>147.92831776446127</c:v>
                </c:pt>
                <c:pt idx="5479">
                  <c:v>147.89977945679999</c:v>
                </c:pt>
                <c:pt idx="5480">
                  <c:v>147.87124114913786</c:v>
                </c:pt>
                <c:pt idx="5481">
                  <c:v>147.77135707232188</c:v>
                </c:pt>
                <c:pt idx="5482">
                  <c:v>147.75708791849158</c:v>
                </c:pt>
                <c:pt idx="5483">
                  <c:v>147.64293468784419</c:v>
                </c:pt>
                <c:pt idx="5484">
                  <c:v>147.62866553401332</c:v>
                </c:pt>
                <c:pt idx="5485">
                  <c:v>147.54305061102761</c:v>
                </c:pt>
                <c:pt idx="5486">
                  <c:v>147.51451230336602</c:v>
                </c:pt>
                <c:pt idx="5487">
                  <c:v>147.44570317531378</c:v>
                </c:pt>
                <c:pt idx="5488">
                  <c:v>147.28808386190974</c:v>
                </c:pt>
                <c:pt idx="5489">
                  <c:v>147.28620584207286</c:v>
                </c:pt>
                <c:pt idx="5490">
                  <c:v>147.28620584207286</c:v>
                </c:pt>
                <c:pt idx="5491">
                  <c:v>147.27375483341763</c:v>
                </c:pt>
                <c:pt idx="5492">
                  <c:v>147.13774297064185</c:v>
                </c:pt>
                <c:pt idx="5493">
                  <c:v>147.13774297064185</c:v>
                </c:pt>
                <c:pt idx="5494">
                  <c:v>147.13774297064185</c:v>
                </c:pt>
                <c:pt idx="5495">
                  <c:v>147.13774297064185</c:v>
                </c:pt>
                <c:pt idx="5496">
                  <c:v>147.13774297064185</c:v>
                </c:pt>
                <c:pt idx="5497">
                  <c:v>147.13774297064185</c:v>
                </c:pt>
                <c:pt idx="5498">
                  <c:v>147.13774297064185</c:v>
                </c:pt>
                <c:pt idx="5499">
                  <c:v>147.02936107311712</c:v>
                </c:pt>
                <c:pt idx="5500">
                  <c:v>147.02936107311712</c:v>
                </c:pt>
                <c:pt idx="5501">
                  <c:v>147.00082276545578</c:v>
                </c:pt>
                <c:pt idx="5502">
                  <c:v>146.80089689320621</c:v>
                </c:pt>
                <c:pt idx="5503">
                  <c:v>146.75790980773272</c:v>
                </c:pt>
                <c:pt idx="5504">
                  <c:v>146.65760660829386</c:v>
                </c:pt>
                <c:pt idx="5505">
                  <c:v>146.6327513224268</c:v>
                </c:pt>
                <c:pt idx="5506">
                  <c:v>146.6327513224268</c:v>
                </c:pt>
                <c:pt idx="5507">
                  <c:v>146.62982476585299</c:v>
                </c:pt>
                <c:pt idx="5508">
                  <c:v>146.61461952281897</c:v>
                </c:pt>
                <c:pt idx="5509">
                  <c:v>146.57274815053063</c:v>
                </c:pt>
                <c:pt idx="5510">
                  <c:v>146.52848179182371</c:v>
                </c:pt>
                <c:pt idx="5511">
                  <c:v>146.52848179182371</c:v>
                </c:pt>
                <c:pt idx="5512">
                  <c:v>146.52848179182371</c:v>
                </c:pt>
                <c:pt idx="5513">
                  <c:v>146.52848179182371</c:v>
                </c:pt>
                <c:pt idx="5514">
                  <c:v>146.52848179182371</c:v>
                </c:pt>
                <c:pt idx="5515">
                  <c:v>146.52848179182371</c:v>
                </c:pt>
                <c:pt idx="5516">
                  <c:v>146.52848179182371</c:v>
                </c:pt>
                <c:pt idx="5517">
                  <c:v>146.52848179182371</c:v>
                </c:pt>
                <c:pt idx="5518">
                  <c:v>146.51567153520631</c:v>
                </c:pt>
                <c:pt idx="5519">
                  <c:v>146.50599228522304</c:v>
                </c:pt>
                <c:pt idx="5520">
                  <c:v>146.47286407371419</c:v>
                </c:pt>
                <c:pt idx="5521">
                  <c:v>146.47286407371419</c:v>
                </c:pt>
                <c:pt idx="5522">
                  <c:v>146.42834215243397</c:v>
                </c:pt>
                <c:pt idx="5523">
                  <c:v>146.38724915073021</c:v>
                </c:pt>
                <c:pt idx="5524">
                  <c:v>146.35871084306777</c:v>
                </c:pt>
                <c:pt idx="5525">
                  <c:v>146.33017253540564</c:v>
                </c:pt>
                <c:pt idx="5526">
                  <c:v>146.28736507391309</c:v>
                </c:pt>
                <c:pt idx="5527">
                  <c:v>146.25882676625139</c:v>
                </c:pt>
                <c:pt idx="5528">
                  <c:v>146.23028845859008</c:v>
                </c:pt>
                <c:pt idx="5529">
                  <c:v>146.15609061109831</c:v>
                </c:pt>
                <c:pt idx="5530">
                  <c:v>146.1534970160514</c:v>
                </c:pt>
                <c:pt idx="5531">
                  <c:v>146.14467353560411</c:v>
                </c:pt>
                <c:pt idx="5532">
                  <c:v>146.13040438177367</c:v>
                </c:pt>
                <c:pt idx="5533">
                  <c:v>146.05905861261985</c:v>
                </c:pt>
                <c:pt idx="5534">
                  <c:v>146.05388894681639</c:v>
                </c:pt>
                <c:pt idx="5535">
                  <c:v>146.04256241349208</c:v>
                </c:pt>
                <c:pt idx="5536">
                  <c:v>145.78794468983321</c:v>
                </c:pt>
                <c:pt idx="5537">
                  <c:v>145.75506473911065</c:v>
                </c:pt>
                <c:pt idx="5538">
                  <c:v>145.70922119422727</c:v>
                </c:pt>
                <c:pt idx="5539">
                  <c:v>145.70922119422727</c:v>
                </c:pt>
                <c:pt idx="5540">
                  <c:v>145.70922119422727</c:v>
                </c:pt>
                <c:pt idx="5541">
                  <c:v>145.70922119422727</c:v>
                </c:pt>
                <c:pt idx="5542">
                  <c:v>145.70922119422727</c:v>
                </c:pt>
                <c:pt idx="5543">
                  <c:v>145.70922119422727</c:v>
                </c:pt>
                <c:pt idx="5544">
                  <c:v>145.70922119422727</c:v>
                </c:pt>
                <c:pt idx="5545">
                  <c:v>145.70922119422727</c:v>
                </c:pt>
                <c:pt idx="5546">
                  <c:v>145.70922119422727</c:v>
                </c:pt>
                <c:pt idx="5547">
                  <c:v>145.70922119422727</c:v>
                </c:pt>
                <c:pt idx="5548">
                  <c:v>145.70922119422727</c:v>
                </c:pt>
                <c:pt idx="5549">
                  <c:v>145.70922119422727</c:v>
                </c:pt>
                <c:pt idx="5550">
                  <c:v>145.70922119422727</c:v>
                </c:pt>
                <c:pt idx="5551">
                  <c:v>145.70922119422727</c:v>
                </c:pt>
                <c:pt idx="5552">
                  <c:v>145.70922119422727</c:v>
                </c:pt>
                <c:pt idx="5553">
                  <c:v>145.67379145918594</c:v>
                </c:pt>
                <c:pt idx="5554">
                  <c:v>145.63098399769387</c:v>
                </c:pt>
                <c:pt idx="5555">
                  <c:v>145.62591655692123</c:v>
                </c:pt>
                <c:pt idx="5556">
                  <c:v>145.59853777317085</c:v>
                </c:pt>
                <c:pt idx="5557">
                  <c:v>145.58292947144704</c:v>
                </c:pt>
                <c:pt idx="5558">
                  <c:v>145.55963822853954</c:v>
                </c:pt>
                <c:pt idx="5559">
                  <c:v>145.49695530049968</c:v>
                </c:pt>
                <c:pt idx="5560">
                  <c:v>145.48262627200839</c:v>
                </c:pt>
                <c:pt idx="5561">
                  <c:v>145.45396821502541</c:v>
                </c:pt>
                <c:pt idx="5562">
                  <c:v>145.41694669023101</c:v>
                </c:pt>
                <c:pt idx="5563">
                  <c:v>145.37413922873839</c:v>
                </c:pt>
                <c:pt idx="5564">
                  <c:v>145.317062613415</c:v>
                </c:pt>
                <c:pt idx="5565">
                  <c:v>145.317062613415</c:v>
                </c:pt>
                <c:pt idx="5566">
                  <c:v>145.2314476904304</c:v>
                </c:pt>
                <c:pt idx="5567">
                  <c:v>145.19604570218218</c:v>
                </c:pt>
                <c:pt idx="5568">
                  <c:v>145.19517532906926</c:v>
                </c:pt>
                <c:pt idx="5569">
                  <c:v>145.19517532906926</c:v>
                </c:pt>
                <c:pt idx="5570">
                  <c:v>145.17437107510605</c:v>
                </c:pt>
                <c:pt idx="5571">
                  <c:v>145.16738764520014</c:v>
                </c:pt>
                <c:pt idx="5572">
                  <c:v>145.13156361361391</c:v>
                </c:pt>
                <c:pt idx="5573">
                  <c:v>145.11729445978307</c:v>
                </c:pt>
                <c:pt idx="5574">
                  <c:v>145.10302530595212</c:v>
                </c:pt>
                <c:pt idx="5575">
                  <c:v>145.09192804876687</c:v>
                </c:pt>
                <c:pt idx="5576">
                  <c:v>145.09192804876687</c:v>
                </c:pt>
                <c:pt idx="5577">
                  <c:v>145.09192804876687</c:v>
                </c:pt>
                <c:pt idx="5578">
                  <c:v>145.09192804876687</c:v>
                </c:pt>
                <c:pt idx="5579">
                  <c:v>145.08360401060921</c:v>
                </c:pt>
                <c:pt idx="5580">
                  <c:v>145.08360401060921</c:v>
                </c:pt>
                <c:pt idx="5581">
                  <c:v>145.08360401060921</c:v>
                </c:pt>
                <c:pt idx="5582">
                  <c:v>145.08360401060921</c:v>
                </c:pt>
                <c:pt idx="5583">
                  <c:v>145.07448699829061</c:v>
                </c:pt>
                <c:pt idx="5584">
                  <c:v>144.96033376764387</c:v>
                </c:pt>
                <c:pt idx="5585">
                  <c:v>144.86044969082769</c:v>
                </c:pt>
                <c:pt idx="5586">
                  <c:v>144.83191138316604</c:v>
                </c:pt>
                <c:pt idx="5587">
                  <c:v>144.81590294346751</c:v>
                </c:pt>
                <c:pt idx="5588">
                  <c:v>144.74629646018082</c:v>
                </c:pt>
                <c:pt idx="5589">
                  <c:v>144.66068153719576</c:v>
                </c:pt>
                <c:pt idx="5590">
                  <c:v>144.64641238336489</c:v>
                </c:pt>
                <c:pt idx="5591">
                  <c:v>144.61787407570318</c:v>
                </c:pt>
                <c:pt idx="5592">
                  <c:v>144.52258136309194</c:v>
                </c:pt>
                <c:pt idx="5593">
                  <c:v>144.43237507590209</c:v>
                </c:pt>
                <c:pt idx="5594">
                  <c:v>144.38956761440951</c:v>
                </c:pt>
                <c:pt idx="5595">
                  <c:v>144.33249099908627</c:v>
                </c:pt>
                <c:pt idx="5596">
                  <c:v>144.2806994178143</c:v>
                </c:pt>
                <c:pt idx="5597">
                  <c:v>144.2806994178143</c:v>
                </c:pt>
                <c:pt idx="5598">
                  <c:v>144.2806994178143</c:v>
                </c:pt>
                <c:pt idx="5599">
                  <c:v>144.2806994178143</c:v>
                </c:pt>
                <c:pt idx="5600">
                  <c:v>144.2806994178143</c:v>
                </c:pt>
                <c:pt idx="5601">
                  <c:v>144.2806994178143</c:v>
                </c:pt>
                <c:pt idx="5602">
                  <c:v>144.2806994178143</c:v>
                </c:pt>
                <c:pt idx="5603">
                  <c:v>144.2806994178143</c:v>
                </c:pt>
                <c:pt idx="5604">
                  <c:v>144.2806994178143</c:v>
                </c:pt>
                <c:pt idx="5605">
                  <c:v>144.2806994178143</c:v>
                </c:pt>
                <c:pt idx="5606">
                  <c:v>144.2806994178143</c:v>
                </c:pt>
                <c:pt idx="5607">
                  <c:v>144.2806994178143</c:v>
                </c:pt>
                <c:pt idx="5608">
                  <c:v>144.2806994178143</c:v>
                </c:pt>
                <c:pt idx="5609">
                  <c:v>144.26465885024837</c:v>
                </c:pt>
                <c:pt idx="5610">
                  <c:v>144.10418453779238</c:v>
                </c:pt>
                <c:pt idx="5611">
                  <c:v>144.04710792246945</c:v>
                </c:pt>
                <c:pt idx="5612">
                  <c:v>143.97576215331478</c:v>
                </c:pt>
                <c:pt idx="5613">
                  <c:v>143.87587807649879</c:v>
                </c:pt>
                <c:pt idx="5614">
                  <c:v>143.84911702400152</c:v>
                </c:pt>
                <c:pt idx="5615">
                  <c:v>143.75759933571254</c:v>
                </c:pt>
                <c:pt idx="5616">
                  <c:v>143.75759933571254</c:v>
                </c:pt>
                <c:pt idx="5617">
                  <c:v>143.75759933571254</c:v>
                </c:pt>
                <c:pt idx="5618">
                  <c:v>143.72015576757957</c:v>
                </c:pt>
                <c:pt idx="5619">
                  <c:v>143.67716868210616</c:v>
                </c:pt>
                <c:pt idx="5620">
                  <c:v>143.67610992286652</c:v>
                </c:pt>
                <c:pt idx="5621">
                  <c:v>143.66329528517662</c:v>
                </c:pt>
                <c:pt idx="5622">
                  <c:v>143.6612157359954</c:v>
                </c:pt>
                <c:pt idx="5623">
                  <c:v>143.6612157359954</c:v>
                </c:pt>
                <c:pt idx="5624">
                  <c:v>143.65537430570961</c:v>
                </c:pt>
                <c:pt idx="5625">
                  <c:v>143.65537430570961</c:v>
                </c:pt>
                <c:pt idx="5626">
                  <c:v>143.65537430570961</c:v>
                </c:pt>
                <c:pt idx="5627">
                  <c:v>143.63418159663232</c:v>
                </c:pt>
                <c:pt idx="5628">
                  <c:v>143.63418159663232</c:v>
                </c:pt>
                <c:pt idx="5629">
                  <c:v>143.61985256813992</c:v>
                </c:pt>
                <c:pt idx="5630">
                  <c:v>143.57686548266716</c:v>
                </c:pt>
                <c:pt idx="5631">
                  <c:v>143.31894296982406</c:v>
                </c:pt>
                <c:pt idx="5632">
                  <c:v>143.23376615410982</c:v>
                </c:pt>
                <c:pt idx="5633">
                  <c:v>143.17668953878695</c:v>
                </c:pt>
                <c:pt idx="5634">
                  <c:v>143.1338820772944</c:v>
                </c:pt>
                <c:pt idx="5635">
                  <c:v>143.12256576647243</c:v>
                </c:pt>
                <c:pt idx="5636">
                  <c:v>143.11833657094607</c:v>
                </c:pt>
                <c:pt idx="5637">
                  <c:v>143.07680546197054</c:v>
                </c:pt>
                <c:pt idx="5638">
                  <c:v>143.07680546197054</c:v>
                </c:pt>
                <c:pt idx="5639">
                  <c:v>143.03399800047842</c:v>
                </c:pt>
                <c:pt idx="5640">
                  <c:v>142.97692138515501</c:v>
                </c:pt>
                <c:pt idx="5641">
                  <c:v>142.93205920055939</c:v>
                </c:pt>
                <c:pt idx="5642">
                  <c:v>142.88907211508561</c:v>
                </c:pt>
                <c:pt idx="5643">
                  <c:v>142.8521776414004</c:v>
                </c:pt>
                <c:pt idx="5644">
                  <c:v>142.8521776414004</c:v>
                </c:pt>
                <c:pt idx="5645">
                  <c:v>142.8521776414004</c:v>
                </c:pt>
                <c:pt idx="5646">
                  <c:v>142.8521776414004</c:v>
                </c:pt>
                <c:pt idx="5647">
                  <c:v>142.8521776414004</c:v>
                </c:pt>
                <c:pt idx="5648">
                  <c:v>142.8521776414004</c:v>
                </c:pt>
                <c:pt idx="5649">
                  <c:v>142.8521776414004</c:v>
                </c:pt>
                <c:pt idx="5650">
                  <c:v>142.8521776414004</c:v>
                </c:pt>
                <c:pt idx="5651">
                  <c:v>142.59165423172135</c:v>
                </c:pt>
                <c:pt idx="5652">
                  <c:v>142.5738334882773</c:v>
                </c:pt>
                <c:pt idx="5653">
                  <c:v>142.53457761639811</c:v>
                </c:pt>
                <c:pt idx="5654">
                  <c:v>142.47750100107513</c:v>
                </c:pt>
                <c:pt idx="5655">
                  <c:v>142.47353028883785</c:v>
                </c:pt>
                <c:pt idx="5656">
                  <c:v>142.44896269341342</c:v>
                </c:pt>
                <c:pt idx="5657">
                  <c:v>142.37761692425914</c:v>
                </c:pt>
                <c:pt idx="5658">
                  <c:v>142.32002334235585</c:v>
                </c:pt>
                <c:pt idx="5659">
                  <c:v>142.32002334235585</c:v>
                </c:pt>
                <c:pt idx="5660">
                  <c:v>142.32002334235585</c:v>
                </c:pt>
                <c:pt idx="5661">
                  <c:v>142.32002334235585</c:v>
                </c:pt>
                <c:pt idx="5662">
                  <c:v>142.2872529184516</c:v>
                </c:pt>
                <c:pt idx="5663">
                  <c:v>142.28301204006402</c:v>
                </c:pt>
                <c:pt idx="5664">
                  <c:v>142.24919453978069</c:v>
                </c:pt>
                <c:pt idx="5665">
                  <c:v>142.23882746138159</c:v>
                </c:pt>
                <c:pt idx="5666">
                  <c:v>142.23882746138159</c:v>
                </c:pt>
                <c:pt idx="5667">
                  <c:v>142.22065623211975</c:v>
                </c:pt>
                <c:pt idx="5668">
                  <c:v>142.21882056265238</c:v>
                </c:pt>
                <c:pt idx="5669">
                  <c:v>142.21882056265238</c:v>
                </c:pt>
                <c:pt idx="5670">
                  <c:v>142.21882056265238</c:v>
                </c:pt>
                <c:pt idx="5671">
                  <c:v>142.21882056265238</c:v>
                </c:pt>
                <c:pt idx="5672">
                  <c:v>142.21882056265238</c:v>
                </c:pt>
                <c:pt idx="5673">
                  <c:v>142.21882056265238</c:v>
                </c:pt>
                <c:pt idx="5674">
                  <c:v>142.21882056265238</c:v>
                </c:pt>
                <c:pt idx="5675">
                  <c:v>142.21882056265238</c:v>
                </c:pt>
                <c:pt idx="5676">
                  <c:v>142.21882056265238</c:v>
                </c:pt>
                <c:pt idx="5677">
                  <c:v>142.21882056265238</c:v>
                </c:pt>
                <c:pt idx="5678">
                  <c:v>142.21560777599518</c:v>
                </c:pt>
                <c:pt idx="5679">
                  <c:v>142.20638707828891</c:v>
                </c:pt>
                <c:pt idx="5680">
                  <c:v>142.17784877062721</c:v>
                </c:pt>
                <c:pt idx="5681">
                  <c:v>142.15829166203045</c:v>
                </c:pt>
                <c:pt idx="5682">
                  <c:v>142.15829166203045</c:v>
                </c:pt>
                <c:pt idx="5683">
                  <c:v>142.14931046296545</c:v>
                </c:pt>
                <c:pt idx="5684">
                  <c:v>142.09802562577053</c:v>
                </c:pt>
                <c:pt idx="5685">
                  <c:v>142.09223384764266</c:v>
                </c:pt>
                <c:pt idx="5686">
                  <c:v>141.97201429164335</c:v>
                </c:pt>
                <c:pt idx="5687">
                  <c:v>141.87819654017977</c:v>
                </c:pt>
                <c:pt idx="5688">
                  <c:v>141.86392738634839</c:v>
                </c:pt>
                <c:pt idx="5689">
                  <c:v>141.84305303522152</c:v>
                </c:pt>
                <c:pt idx="5690">
                  <c:v>141.80685077102498</c:v>
                </c:pt>
                <c:pt idx="5691">
                  <c:v>141.71409177879966</c:v>
                </c:pt>
                <c:pt idx="5692">
                  <c:v>141.69269754037816</c:v>
                </c:pt>
                <c:pt idx="5693">
                  <c:v>141.68564985473824</c:v>
                </c:pt>
                <c:pt idx="5694">
                  <c:v>141.56427515590048</c:v>
                </c:pt>
                <c:pt idx="5695">
                  <c:v>141.4561692659571</c:v>
                </c:pt>
                <c:pt idx="5696">
                  <c:v>141.42365586498542</c:v>
                </c:pt>
                <c:pt idx="5697">
                  <c:v>141.42365586498542</c:v>
                </c:pt>
                <c:pt idx="5698">
                  <c:v>141.42365586498542</c:v>
                </c:pt>
                <c:pt idx="5699">
                  <c:v>141.42365586498542</c:v>
                </c:pt>
                <c:pt idx="5700">
                  <c:v>141.42365586498542</c:v>
                </c:pt>
                <c:pt idx="5701">
                  <c:v>141.42365586498542</c:v>
                </c:pt>
                <c:pt idx="5702">
                  <c:v>141.37019509500939</c:v>
                </c:pt>
                <c:pt idx="5703">
                  <c:v>141.37019509500939</c:v>
                </c:pt>
                <c:pt idx="5704">
                  <c:v>141.35586606651813</c:v>
                </c:pt>
                <c:pt idx="5705">
                  <c:v>141.33596869460678</c:v>
                </c:pt>
                <c:pt idx="5706">
                  <c:v>141.29316123311364</c:v>
                </c:pt>
                <c:pt idx="5707">
                  <c:v>141.13620054097487</c:v>
                </c:pt>
                <c:pt idx="5708">
                  <c:v>141.12660161065756</c:v>
                </c:pt>
                <c:pt idx="5709">
                  <c:v>141.10766223331248</c:v>
                </c:pt>
                <c:pt idx="5710">
                  <c:v>141.10766223331248</c:v>
                </c:pt>
                <c:pt idx="5711">
                  <c:v>141.0933930794823</c:v>
                </c:pt>
                <c:pt idx="5712">
                  <c:v>140.93643238734356</c:v>
                </c:pt>
                <c:pt idx="5713">
                  <c:v>140.9078940796812</c:v>
                </c:pt>
                <c:pt idx="5714">
                  <c:v>140.88244734899976</c:v>
                </c:pt>
                <c:pt idx="5715">
                  <c:v>140.88244734899976</c:v>
                </c:pt>
                <c:pt idx="5716">
                  <c:v>140.87935577201938</c:v>
                </c:pt>
                <c:pt idx="5717">
                  <c:v>140.86508661818863</c:v>
                </c:pt>
                <c:pt idx="5718">
                  <c:v>140.81643918676781</c:v>
                </c:pt>
                <c:pt idx="5719">
                  <c:v>140.78226681959592</c:v>
                </c:pt>
                <c:pt idx="5720">
                  <c:v>140.78226681959592</c:v>
                </c:pt>
                <c:pt idx="5721">
                  <c:v>140.78226681959592</c:v>
                </c:pt>
                <c:pt idx="5722">
                  <c:v>140.78226681959592</c:v>
                </c:pt>
                <c:pt idx="5723">
                  <c:v>140.78226681959592</c:v>
                </c:pt>
                <c:pt idx="5724">
                  <c:v>140.77947169520309</c:v>
                </c:pt>
                <c:pt idx="5725">
                  <c:v>140.77947169520309</c:v>
                </c:pt>
                <c:pt idx="5726">
                  <c:v>140.76043155318666</c:v>
                </c:pt>
                <c:pt idx="5727">
                  <c:v>140.74620182901018</c:v>
                </c:pt>
                <c:pt idx="5728">
                  <c:v>140.69385677221797</c:v>
                </c:pt>
                <c:pt idx="5729">
                  <c:v>140.60390458724598</c:v>
                </c:pt>
                <c:pt idx="5730">
                  <c:v>140.58967486306958</c:v>
                </c:pt>
                <c:pt idx="5731">
                  <c:v>140.49006679383459</c:v>
                </c:pt>
                <c:pt idx="5732">
                  <c:v>140.46746630005867</c:v>
                </c:pt>
                <c:pt idx="5733">
                  <c:v>140.45128115709477</c:v>
                </c:pt>
                <c:pt idx="5734">
                  <c:v>140.43701200326345</c:v>
                </c:pt>
                <c:pt idx="5735">
                  <c:v>140.42443832457266</c:v>
                </c:pt>
                <c:pt idx="5736">
                  <c:v>140.39420454177048</c:v>
                </c:pt>
                <c:pt idx="5737">
                  <c:v>140.36716310061996</c:v>
                </c:pt>
                <c:pt idx="5738">
                  <c:v>140.3193101037175</c:v>
                </c:pt>
                <c:pt idx="5739">
                  <c:v>140.30858961878567</c:v>
                </c:pt>
                <c:pt idx="5740">
                  <c:v>140.2943204649545</c:v>
                </c:pt>
                <c:pt idx="5741">
                  <c:v>140.2943204649545</c:v>
                </c:pt>
                <c:pt idx="5742">
                  <c:v>140.28005131112363</c:v>
                </c:pt>
                <c:pt idx="5743">
                  <c:v>140.20547231030613</c:v>
                </c:pt>
                <c:pt idx="5744">
                  <c:v>140.19521475872409</c:v>
                </c:pt>
                <c:pt idx="5745">
                  <c:v>140.16589808047681</c:v>
                </c:pt>
                <c:pt idx="5746">
                  <c:v>140.00893738833804</c:v>
                </c:pt>
                <c:pt idx="5747">
                  <c:v>139.99513408857186</c:v>
                </c:pt>
                <c:pt idx="5748">
                  <c:v>139.99513408857186</c:v>
                </c:pt>
                <c:pt idx="5749">
                  <c:v>139.99513408857186</c:v>
                </c:pt>
                <c:pt idx="5750">
                  <c:v>139.99513408857186</c:v>
                </c:pt>
                <c:pt idx="5751">
                  <c:v>139.99513408857186</c:v>
                </c:pt>
                <c:pt idx="5752">
                  <c:v>139.99513408857186</c:v>
                </c:pt>
                <c:pt idx="5753">
                  <c:v>139.89478415769102</c:v>
                </c:pt>
                <c:pt idx="5754">
                  <c:v>139.86624585002969</c:v>
                </c:pt>
                <c:pt idx="5755">
                  <c:v>139.83770754236721</c:v>
                </c:pt>
                <c:pt idx="5756">
                  <c:v>139.83770754236721</c:v>
                </c:pt>
                <c:pt idx="5757">
                  <c:v>139.82266001795114</c:v>
                </c:pt>
                <c:pt idx="5758">
                  <c:v>139.80916923470502</c:v>
                </c:pt>
                <c:pt idx="5759">
                  <c:v>139.79490008087458</c:v>
                </c:pt>
                <c:pt idx="5760">
                  <c:v>139.68074685022862</c:v>
                </c:pt>
                <c:pt idx="5761">
                  <c:v>139.62367023490376</c:v>
                </c:pt>
                <c:pt idx="5762">
                  <c:v>139.59513192724265</c:v>
                </c:pt>
                <c:pt idx="5763">
                  <c:v>139.56473750510762</c:v>
                </c:pt>
                <c:pt idx="5764">
                  <c:v>139.55090499819062</c:v>
                </c:pt>
                <c:pt idx="5765">
                  <c:v>139.53607944812504</c:v>
                </c:pt>
                <c:pt idx="5766">
                  <c:v>139.52378615808837</c:v>
                </c:pt>
                <c:pt idx="5767">
                  <c:v>139.47876333415948</c:v>
                </c:pt>
                <c:pt idx="5768">
                  <c:v>139.46670954276507</c:v>
                </c:pt>
                <c:pt idx="5769">
                  <c:v>139.42390208127242</c:v>
                </c:pt>
                <c:pt idx="5770">
                  <c:v>139.42390208127242</c:v>
                </c:pt>
                <c:pt idx="5771">
                  <c:v>139.39405091215394</c:v>
                </c:pt>
                <c:pt idx="5772">
                  <c:v>139.39405091215394</c:v>
                </c:pt>
                <c:pt idx="5773">
                  <c:v>139.39405091215394</c:v>
                </c:pt>
                <c:pt idx="5774">
                  <c:v>139.39405091215394</c:v>
                </c:pt>
                <c:pt idx="5775">
                  <c:v>139.39405091215394</c:v>
                </c:pt>
                <c:pt idx="5776">
                  <c:v>139.39405091215394</c:v>
                </c:pt>
                <c:pt idx="5777">
                  <c:v>139.39405091215394</c:v>
                </c:pt>
                <c:pt idx="5778">
                  <c:v>139.39405091215394</c:v>
                </c:pt>
                <c:pt idx="5779">
                  <c:v>139.39405091215394</c:v>
                </c:pt>
                <c:pt idx="5780">
                  <c:v>139.39405091215394</c:v>
                </c:pt>
                <c:pt idx="5781">
                  <c:v>139.35255631211857</c:v>
                </c:pt>
                <c:pt idx="5782">
                  <c:v>139.35255631211857</c:v>
                </c:pt>
                <c:pt idx="5783">
                  <c:v>139.35255631211857</c:v>
                </c:pt>
                <c:pt idx="5784">
                  <c:v>139.34571307653815</c:v>
                </c:pt>
                <c:pt idx="5785">
                  <c:v>139.34571307653815</c:v>
                </c:pt>
                <c:pt idx="5786">
                  <c:v>139.34571307653815</c:v>
                </c:pt>
                <c:pt idx="5787">
                  <c:v>139.34571307653815</c:v>
                </c:pt>
                <c:pt idx="5788">
                  <c:v>139.34571307653815</c:v>
                </c:pt>
                <c:pt idx="5789">
                  <c:v>139.34571307653815</c:v>
                </c:pt>
                <c:pt idx="5790">
                  <c:v>139.34571307653815</c:v>
                </c:pt>
                <c:pt idx="5791">
                  <c:v>139.18132646614791</c:v>
                </c:pt>
                <c:pt idx="5792">
                  <c:v>139.16670244542721</c:v>
                </c:pt>
                <c:pt idx="5793">
                  <c:v>139.08144238933252</c:v>
                </c:pt>
                <c:pt idx="5794">
                  <c:v>139.02440520366295</c:v>
                </c:pt>
                <c:pt idx="5795">
                  <c:v>139.02436577400778</c:v>
                </c:pt>
                <c:pt idx="5796">
                  <c:v>139.02023442243942</c:v>
                </c:pt>
                <c:pt idx="5797">
                  <c:v>139.02023442243942</c:v>
                </c:pt>
                <c:pt idx="5798">
                  <c:v>139.01009662017722</c:v>
                </c:pt>
                <c:pt idx="5799">
                  <c:v>138.94858927998212</c:v>
                </c:pt>
                <c:pt idx="5800">
                  <c:v>138.89594338953125</c:v>
                </c:pt>
                <c:pt idx="5801">
                  <c:v>138.85313592803826</c:v>
                </c:pt>
                <c:pt idx="5802">
                  <c:v>138.83395705205211</c:v>
                </c:pt>
                <c:pt idx="5803">
                  <c:v>138.79605931271487</c:v>
                </c:pt>
                <c:pt idx="5804">
                  <c:v>138.75325185122225</c:v>
                </c:pt>
                <c:pt idx="5805">
                  <c:v>138.73898269739138</c:v>
                </c:pt>
                <c:pt idx="5806">
                  <c:v>138.59036356770028</c:v>
                </c:pt>
                <c:pt idx="5807">
                  <c:v>138.58202200525204</c:v>
                </c:pt>
                <c:pt idx="5808">
                  <c:v>138.5677528514212</c:v>
                </c:pt>
                <c:pt idx="5809">
                  <c:v>138.56661231215782</c:v>
                </c:pt>
                <c:pt idx="5810">
                  <c:v>138.56661231215782</c:v>
                </c:pt>
                <c:pt idx="5811">
                  <c:v>138.56661231215782</c:v>
                </c:pt>
                <c:pt idx="5812">
                  <c:v>138.56661231215782</c:v>
                </c:pt>
                <c:pt idx="5813">
                  <c:v>138.56661231215782</c:v>
                </c:pt>
                <c:pt idx="5814">
                  <c:v>138.56661231215782</c:v>
                </c:pt>
                <c:pt idx="5815">
                  <c:v>138.56661231215782</c:v>
                </c:pt>
                <c:pt idx="5816">
                  <c:v>138.56170551071773</c:v>
                </c:pt>
                <c:pt idx="5817">
                  <c:v>138.51067623609734</c:v>
                </c:pt>
                <c:pt idx="5818">
                  <c:v>138.50438939675252</c:v>
                </c:pt>
                <c:pt idx="5819">
                  <c:v>138.4964070822675</c:v>
                </c:pt>
                <c:pt idx="5820">
                  <c:v>138.43933046694349</c:v>
                </c:pt>
                <c:pt idx="5821">
                  <c:v>138.21102400564982</c:v>
                </c:pt>
                <c:pt idx="5822">
                  <c:v>138.15394739032644</c:v>
                </c:pt>
                <c:pt idx="5823">
                  <c:v>138.0826016211717</c:v>
                </c:pt>
                <c:pt idx="5824">
                  <c:v>138.07101368384193</c:v>
                </c:pt>
                <c:pt idx="5825">
                  <c:v>138.03153145654019</c:v>
                </c:pt>
                <c:pt idx="5826">
                  <c:v>137.98271754435621</c:v>
                </c:pt>
                <c:pt idx="5827">
                  <c:v>137.97166263753999</c:v>
                </c:pt>
                <c:pt idx="5828">
                  <c:v>137.95988631408429</c:v>
                </c:pt>
                <c:pt idx="5829">
                  <c:v>137.94555728559232</c:v>
                </c:pt>
                <c:pt idx="5830">
                  <c:v>137.90915933348114</c:v>
                </c:pt>
                <c:pt idx="5831">
                  <c:v>137.90915933348114</c:v>
                </c:pt>
                <c:pt idx="5832">
                  <c:v>137.90915933348114</c:v>
                </c:pt>
                <c:pt idx="5833">
                  <c:v>137.90915933348114</c:v>
                </c:pt>
                <c:pt idx="5834">
                  <c:v>137.88824117162795</c:v>
                </c:pt>
                <c:pt idx="5835">
                  <c:v>137.75441108306251</c:v>
                </c:pt>
                <c:pt idx="5836">
                  <c:v>137.66879616007739</c:v>
                </c:pt>
                <c:pt idx="5837">
                  <c:v>137.64025785241611</c:v>
                </c:pt>
                <c:pt idx="5838">
                  <c:v>137.59745039092354</c:v>
                </c:pt>
                <c:pt idx="5839">
                  <c:v>137.58318123709228</c:v>
                </c:pt>
                <c:pt idx="5840">
                  <c:v>137.54434448783661</c:v>
                </c:pt>
                <c:pt idx="5841">
                  <c:v>137.511835467938</c:v>
                </c:pt>
                <c:pt idx="5842">
                  <c:v>137.46902800644543</c:v>
                </c:pt>
                <c:pt idx="5843">
                  <c:v>137.4547588526153</c:v>
                </c:pt>
                <c:pt idx="5844">
                  <c:v>137.36914392962947</c:v>
                </c:pt>
                <c:pt idx="5845">
                  <c:v>137.31206731430603</c:v>
                </c:pt>
                <c:pt idx="5846">
                  <c:v>137.26925985281349</c:v>
                </c:pt>
                <c:pt idx="5847">
                  <c:v>137.24072154515127</c:v>
                </c:pt>
                <c:pt idx="5848">
                  <c:v>137.13809053574386</c:v>
                </c:pt>
                <c:pt idx="5849">
                  <c:v>137.13809053574386</c:v>
                </c:pt>
                <c:pt idx="5850">
                  <c:v>137.13809053574386</c:v>
                </c:pt>
                <c:pt idx="5851">
                  <c:v>137.13809053574386</c:v>
                </c:pt>
                <c:pt idx="5852">
                  <c:v>137.13809053574386</c:v>
                </c:pt>
                <c:pt idx="5853">
                  <c:v>137.13809053574386</c:v>
                </c:pt>
                <c:pt idx="5854">
                  <c:v>137.13809053574386</c:v>
                </c:pt>
                <c:pt idx="5855">
                  <c:v>137.13809053574386</c:v>
                </c:pt>
                <c:pt idx="5856">
                  <c:v>137.13809053574386</c:v>
                </c:pt>
                <c:pt idx="5857">
                  <c:v>137.13809053574386</c:v>
                </c:pt>
                <c:pt idx="5858">
                  <c:v>137.13809053574386</c:v>
                </c:pt>
                <c:pt idx="5859">
                  <c:v>137.09803000684323</c:v>
                </c:pt>
                <c:pt idx="5860">
                  <c:v>137.08376085301239</c:v>
                </c:pt>
                <c:pt idx="5861">
                  <c:v>137.06949169918093</c:v>
                </c:pt>
                <c:pt idx="5862">
                  <c:v>137.03224381896442</c:v>
                </c:pt>
                <c:pt idx="5863">
                  <c:v>136.92819626271174</c:v>
                </c:pt>
                <c:pt idx="5864">
                  <c:v>136.86972354554959</c:v>
                </c:pt>
                <c:pt idx="5865">
                  <c:v>136.79033850796492</c:v>
                </c:pt>
                <c:pt idx="5866">
                  <c:v>136.75557031490231</c:v>
                </c:pt>
                <c:pt idx="5867">
                  <c:v>136.75557031490231</c:v>
                </c:pt>
                <c:pt idx="5868">
                  <c:v>136.73341961125823</c:v>
                </c:pt>
                <c:pt idx="5869">
                  <c:v>136.71276285341017</c:v>
                </c:pt>
                <c:pt idx="5870">
                  <c:v>136.71276285341017</c:v>
                </c:pt>
                <c:pt idx="5871">
                  <c:v>136.69849369957933</c:v>
                </c:pt>
                <c:pt idx="5872">
                  <c:v>136.66995539191677</c:v>
                </c:pt>
                <c:pt idx="5873">
                  <c:v>136.62714793042591</c:v>
                </c:pt>
                <c:pt idx="5874">
                  <c:v>136.58429957892093</c:v>
                </c:pt>
                <c:pt idx="5875">
                  <c:v>136.5492743629263</c:v>
                </c:pt>
                <c:pt idx="5876">
                  <c:v>136.5492743629263</c:v>
                </c:pt>
                <c:pt idx="5877">
                  <c:v>136.5492743629263</c:v>
                </c:pt>
                <c:pt idx="5878">
                  <c:v>136.5492743629263</c:v>
                </c:pt>
                <c:pt idx="5879">
                  <c:v>136.5492743629263</c:v>
                </c:pt>
                <c:pt idx="5880">
                  <c:v>136.5492743629263</c:v>
                </c:pt>
                <c:pt idx="5881">
                  <c:v>136.5492743629263</c:v>
                </c:pt>
                <c:pt idx="5882">
                  <c:v>136.5492743629263</c:v>
                </c:pt>
                <c:pt idx="5883">
                  <c:v>136.5492743629263</c:v>
                </c:pt>
                <c:pt idx="5884">
                  <c:v>136.5492743629263</c:v>
                </c:pt>
                <c:pt idx="5885">
                  <c:v>136.5492743629263</c:v>
                </c:pt>
                <c:pt idx="5886">
                  <c:v>136.5492743629263</c:v>
                </c:pt>
                <c:pt idx="5887">
                  <c:v>136.5492743629263</c:v>
                </c:pt>
                <c:pt idx="5888">
                  <c:v>136.51299469977764</c:v>
                </c:pt>
                <c:pt idx="5889">
                  <c:v>136.49872554594737</c:v>
                </c:pt>
                <c:pt idx="5890">
                  <c:v>136.47260559042405</c:v>
                </c:pt>
                <c:pt idx="5891">
                  <c:v>136.47260559042405</c:v>
                </c:pt>
                <c:pt idx="5892">
                  <c:v>136.47260559042405</c:v>
                </c:pt>
                <c:pt idx="5893">
                  <c:v>136.47260559042405</c:v>
                </c:pt>
                <c:pt idx="5894">
                  <c:v>136.34921705849581</c:v>
                </c:pt>
                <c:pt idx="5895">
                  <c:v>136.33983280074094</c:v>
                </c:pt>
                <c:pt idx="5896">
                  <c:v>136.24188077699159</c:v>
                </c:pt>
                <c:pt idx="5897">
                  <c:v>136.1562658540069</c:v>
                </c:pt>
                <c:pt idx="5898">
                  <c:v>136.09918923868346</c:v>
                </c:pt>
                <c:pt idx="5899">
                  <c:v>135.86540643649741</c:v>
                </c:pt>
                <c:pt idx="5900">
                  <c:v>135.8423444697282</c:v>
                </c:pt>
                <c:pt idx="5901">
                  <c:v>135.81380616206638</c:v>
                </c:pt>
                <c:pt idx="5902">
                  <c:v>135.79953700823557</c:v>
                </c:pt>
                <c:pt idx="5903">
                  <c:v>135.71392208525035</c:v>
                </c:pt>
                <c:pt idx="5904">
                  <c:v>135.70956875932927</c:v>
                </c:pt>
                <c:pt idx="5905">
                  <c:v>135.70956875932927</c:v>
                </c:pt>
                <c:pt idx="5906">
                  <c:v>135.70956875932927</c:v>
                </c:pt>
                <c:pt idx="5907">
                  <c:v>135.70956875932927</c:v>
                </c:pt>
                <c:pt idx="5908">
                  <c:v>135.70956875932927</c:v>
                </c:pt>
                <c:pt idx="5909">
                  <c:v>135.70956875932927</c:v>
                </c:pt>
                <c:pt idx="5910">
                  <c:v>135.70956875932927</c:v>
                </c:pt>
                <c:pt idx="5911">
                  <c:v>135.69965293141914</c:v>
                </c:pt>
                <c:pt idx="5912">
                  <c:v>135.65684546992702</c:v>
                </c:pt>
                <c:pt idx="5913">
                  <c:v>135.60992564151312</c:v>
                </c:pt>
                <c:pt idx="5914">
                  <c:v>135.60927140132074</c:v>
                </c:pt>
                <c:pt idx="5915">
                  <c:v>135.59504167714474</c:v>
                </c:pt>
                <c:pt idx="5916">
                  <c:v>135.49529341358291</c:v>
                </c:pt>
                <c:pt idx="5917">
                  <c:v>135.48561562395633</c:v>
                </c:pt>
                <c:pt idx="5918">
                  <c:v>135.47134647012649</c:v>
                </c:pt>
                <c:pt idx="5919">
                  <c:v>135.40000070097165</c:v>
                </c:pt>
                <c:pt idx="5920">
                  <c:v>135.33767410017833</c:v>
                </c:pt>
                <c:pt idx="5921">
                  <c:v>135.30011662415558</c:v>
                </c:pt>
                <c:pt idx="5922">
                  <c:v>135.28584747032522</c:v>
                </c:pt>
                <c:pt idx="5923">
                  <c:v>135.2660289577228</c:v>
                </c:pt>
                <c:pt idx="5924">
                  <c:v>135.25169992923108</c:v>
                </c:pt>
                <c:pt idx="5925">
                  <c:v>135.19438381526601</c:v>
                </c:pt>
                <c:pt idx="5926">
                  <c:v>135.13214337557022</c:v>
                </c:pt>
                <c:pt idx="5927">
                  <c:v>135.12688608831249</c:v>
                </c:pt>
                <c:pt idx="5928">
                  <c:v>135.12688608831249</c:v>
                </c:pt>
                <c:pt idx="5929">
                  <c:v>135.12688608831249</c:v>
                </c:pt>
                <c:pt idx="5930">
                  <c:v>135.08607931669366</c:v>
                </c:pt>
                <c:pt idx="5931">
                  <c:v>135.04327185520029</c:v>
                </c:pt>
                <c:pt idx="5932">
                  <c:v>135.03605184736693</c:v>
                </c:pt>
                <c:pt idx="5933">
                  <c:v>135.03605184736693</c:v>
                </c:pt>
                <c:pt idx="5934">
                  <c:v>135.01473354753858</c:v>
                </c:pt>
                <c:pt idx="5935">
                  <c:v>134.96511935940597</c:v>
                </c:pt>
                <c:pt idx="5936">
                  <c:v>134.92213227393196</c:v>
                </c:pt>
                <c:pt idx="5937">
                  <c:v>134.8791451884577</c:v>
                </c:pt>
                <c:pt idx="5938">
                  <c:v>134.86481615996641</c:v>
                </c:pt>
                <c:pt idx="5939">
                  <c:v>134.79317101750999</c:v>
                </c:pt>
                <c:pt idx="5940">
                  <c:v>134.62946639410555</c:v>
                </c:pt>
                <c:pt idx="5941">
                  <c:v>134.62122267561509</c:v>
                </c:pt>
                <c:pt idx="5942">
                  <c:v>134.61519724027468</c:v>
                </c:pt>
                <c:pt idx="5943">
                  <c:v>134.55812062495119</c:v>
                </c:pt>
                <c:pt idx="5944">
                  <c:v>134.37262162515015</c:v>
                </c:pt>
                <c:pt idx="5945">
                  <c:v>134.31554500982634</c:v>
                </c:pt>
                <c:pt idx="5946">
                  <c:v>134.30127585599649</c:v>
                </c:pt>
                <c:pt idx="5947">
                  <c:v>134.28700670216503</c:v>
                </c:pt>
                <c:pt idx="5948">
                  <c:v>134.28104698291673</c:v>
                </c:pt>
                <c:pt idx="5949">
                  <c:v>134.28104698291673</c:v>
                </c:pt>
                <c:pt idx="5950">
                  <c:v>134.28104698291673</c:v>
                </c:pt>
                <c:pt idx="5951">
                  <c:v>134.28104698291673</c:v>
                </c:pt>
                <c:pt idx="5952">
                  <c:v>134.28104698291673</c:v>
                </c:pt>
                <c:pt idx="5953">
                  <c:v>134.28104698291673</c:v>
                </c:pt>
                <c:pt idx="5954">
                  <c:v>134.28104698291673</c:v>
                </c:pt>
                <c:pt idx="5955">
                  <c:v>134.27273754833462</c:v>
                </c:pt>
                <c:pt idx="5956">
                  <c:v>134.25846839450341</c:v>
                </c:pt>
                <c:pt idx="5957">
                  <c:v>134.24419924067232</c:v>
                </c:pt>
                <c:pt idx="5958">
                  <c:v>134.22993008684119</c:v>
                </c:pt>
                <c:pt idx="5959">
                  <c:v>134.20139177917972</c:v>
                </c:pt>
                <c:pt idx="5960">
                  <c:v>134.17702279238475</c:v>
                </c:pt>
                <c:pt idx="5961">
                  <c:v>134.17285347151761</c:v>
                </c:pt>
                <c:pt idx="5962">
                  <c:v>134.1157768561948</c:v>
                </c:pt>
                <c:pt idx="5963">
                  <c:v>134.08723854853409</c:v>
                </c:pt>
                <c:pt idx="5964">
                  <c:v>134.04443108704061</c:v>
                </c:pt>
                <c:pt idx="5965">
                  <c:v>134.03016193320968</c:v>
                </c:pt>
                <c:pt idx="5966">
                  <c:v>133.98735447171711</c:v>
                </c:pt>
                <c:pt idx="5967">
                  <c:v>133.9302778563943</c:v>
                </c:pt>
                <c:pt idx="5968">
                  <c:v>133.9302778563943</c:v>
                </c:pt>
                <c:pt idx="5969">
                  <c:v>133.83055587926773</c:v>
                </c:pt>
                <c:pt idx="5970">
                  <c:v>133.83039377957772</c:v>
                </c:pt>
                <c:pt idx="5971">
                  <c:v>133.70449781369919</c:v>
                </c:pt>
                <c:pt idx="5972">
                  <c:v>133.70449781369919</c:v>
                </c:pt>
                <c:pt idx="5973">
                  <c:v>133.70449781369919</c:v>
                </c:pt>
                <c:pt idx="5974">
                  <c:v>133.70449781369919</c:v>
                </c:pt>
                <c:pt idx="5975">
                  <c:v>133.70449781369919</c:v>
                </c:pt>
                <c:pt idx="5976">
                  <c:v>133.70449781369919</c:v>
                </c:pt>
                <c:pt idx="5977">
                  <c:v>133.70449781369919</c:v>
                </c:pt>
                <c:pt idx="5978">
                  <c:v>133.70449781369919</c:v>
                </c:pt>
                <c:pt idx="5979">
                  <c:v>133.70449781369919</c:v>
                </c:pt>
                <c:pt idx="5980">
                  <c:v>133.70449781369919</c:v>
                </c:pt>
                <c:pt idx="5981">
                  <c:v>133.70449781369919</c:v>
                </c:pt>
                <c:pt idx="5982">
                  <c:v>133.70449781369919</c:v>
                </c:pt>
                <c:pt idx="5983">
                  <c:v>133.70449781369919</c:v>
                </c:pt>
                <c:pt idx="5984">
                  <c:v>133.70449781369919</c:v>
                </c:pt>
                <c:pt idx="5985">
                  <c:v>133.70197139509997</c:v>
                </c:pt>
                <c:pt idx="5986">
                  <c:v>133.68842219755194</c:v>
                </c:pt>
                <c:pt idx="5987">
                  <c:v>133.64958836901076</c:v>
                </c:pt>
                <c:pt idx="5988">
                  <c:v>133.64958836901076</c:v>
                </c:pt>
                <c:pt idx="5989">
                  <c:v>133.64684873820718</c:v>
                </c:pt>
                <c:pt idx="5990">
                  <c:v>133.64489477977577</c:v>
                </c:pt>
                <c:pt idx="5991">
                  <c:v>133.6020873182849</c:v>
                </c:pt>
                <c:pt idx="5992">
                  <c:v>133.59949810430982</c:v>
                </c:pt>
                <c:pt idx="5993">
                  <c:v>133.59949810430982</c:v>
                </c:pt>
                <c:pt idx="5994">
                  <c:v>133.59949810430982</c:v>
                </c:pt>
                <c:pt idx="5995">
                  <c:v>133.54596139573968</c:v>
                </c:pt>
                <c:pt idx="5996">
                  <c:v>133.45939577997552</c:v>
                </c:pt>
                <c:pt idx="5997">
                  <c:v>133.44635332650458</c:v>
                </c:pt>
                <c:pt idx="5998">
                  <c:v>133.31670424166657</c:v>
                </c:pt>
                <c:pt idx="5999">
                  <c:v>133.30243508783676</c:v>
                </c:pt>
                <c:pt idx="6000">
                  <c:v>133.273896780174</c:v>
                </c:pt>
                <c:pt idx="6001">
                  <c:v>133.23290746385791</c:v>
                </c:pt>
                <c:pt idx="6002">
                  <c:v>133.14752911879981</c:v>
                </c:pt>
                <c:pt idx="6003">
                  <c:v>133.11693608803552</c:v>
                </c:pt>
                <c:pt idx="6004">
                  <c:v>133.08839778037395</c:v>
                </c:pt>
                <c:pt idx="6005">
                  <c:v>133.07638049791768</c:v>
                </c:pt>
                <c:pt idx="6006">
                  <c:v>133.04559031888076</c:v>
                </c:pt>
                <c:pt idx="6007">
                  <c:v>132.93143708823513</c:v>
                </c:pt>
                <c:pt idx="6008">
                  <c:v>132.86009131908008</c:v>
                </c:pt>
                <c:pt idx="6009">
                  <c:v>132.85252520650178</c:v>
                </c:pt>
                <c:pt idx="6010">
                  <c:v>132.85252520650178</c:v>
                </c:pt>
                <c:pt idx="6011">
                  <c:v>132.85252520650178</c:v>
                </c:pt>
                <c:pt idx="6012">
                  <c:v>132.85252520650178</c:v>
                </c:pt>
                <c:pt idx="6013">
                  <c:v>132.85252520650178</c:v>
                </c:pt>
                <c:pt idx="6014">
                  <c:v>132.85252520650178</c:v>
                </c:pt>
                <c:pt idx="6015">
                  <c:v>132.85252520650178</c:v>
                </c:pt>
                <c:pt idx="6016">
                  <c:v>132.85252520650178</c:v>
                </c:pt>
                <c:pt idx="6017">
                  <c:v>132.85252520650178</c:v>
                </c:pt>
                <c:pt idx="6018">
                  <c:v>132.85252520650178</c:v>
                </c:pt>
                <c:pt idx="6019">
                  <c:v>132.85252520650178</c:v>
                </c:pt>
                <c:pt idx="6020">
                  <c:v>132.81728385758754</c:v>
                </c:pt>
                <c:pt idx="6021">
                  <c:v>132.80301470375582</c:v>
                </c:pt>
                <c:pt idx="6022">
                  <c:v>132.76332656603637</c:v>
                </c:pt>
                <c:pt idx="6023">
                  <c:v>132.76020724226387</c:v>
                </c:pt>
                <c:pt idx="6024">
                  <c:v>132.74593808843284</c:v>
                </c:pt>
                <c:pt idx="6025">
                  <c:v>132.72063739350708</c:v>
                </c:pt>
                <c:pt idx="6026">
                  <c:v>132.71739978077113</c:v>
                </c:pt>
                <c:pt idx="6027">
                  <c:v>132.66032316544758</c:v>
                </c:pt>
                <c:pt idx="6028">
                  <c:v>132.63525904844855</c:v>
                </c:pt>
                <c:pt idx="6029">
                  <c:v>132.63178485778604</c:v>
                </c:pt>
                <c:pt idx="6030">
                  <c:v>132.61751570395455</c:v>
                </c:pt>
                <c:pt idx="6031">
                  <c:v>132.61751570395455</c:v>
                </c:pt>
                <c:pt idx="6032">
                  <c:v>132.61751570395455</c:v>
                </c:pt>
                <c:pt idx="6033">
                  <c:v>132.60324655012474</c:v>
                </c:pt>
                <c:pt idx="6034">
                  <c:v>132.56043908863259</c:v>
                </c:pt>
                <c:pt idx="6035">
                  <c:v>132.52142125503772</c:v>
                </c:pt>
                <c:pt idx="6036">
                  <c:v>132.51763162713917</c:v>
                </c:pt>
                <c:pt idx="6037">
                  <c:v>132.50336247330779</c:v>
                </c:pt>
                <c:pt idx="6038">
                  <c:v>132.42888131644821</c:v>
                </c:pt>
                <c:pt idx="6039">
                  <c:v>132.40347839649237</c:v>
                </c:pt>
                <c:pt idx="6040">
                  <c:v>132.36067093499977</c:v>
                </c:pt>
                <c:pt idx="6041">
                  <c:v>132.28210953908487</c:v>
                </c:pt>
                <c:pt idx="6042">
                  <c:v>132.28210953908487</c:v>
                </c:pt>
                <c:pt idx="6043">
                  <c:v>132.28210953908487</c:v>
                </c:pt>
                <c:pt idx="6044">
                  <c:v>132.28210953908487</c:v>
                </c:pt>
                <c:pt idx="6045">
                  <c:v>132.28210953908487</c:v>
                </c:pt>
                <c:pt idx="6046">
                  <c:v>132.28210953908487</c:v>
                </c:pt>
                <c:pt idx="6047">
                  <c:v>132.28210953908487</c:v>
                </c:pt>
                <c:pt idx="6048">
                  <c:v>132.27951594403709</c:v>
                </c:pt>
                <c:pt idx="6049">
                  <c:v>132.22778423742611</c:v>
                </c:pt>
                <c:pt idx="6050">
                  <c:v>132.22778423742611</c:v>
                </c:pt>
                <c:pt idx="6051">
                  <c:v>132.16294436125276</c:v>
                </c:pt>
                <c:pt idx="6052">
                  <c:v>132.16294436125276</c:v>
                </c:pt>
                <c:pt idx="6053">
                  <c:v>132.16294436125276</c:v>
                </c:pt>
                <c:pt idx="6054">
                  <c:v>132.16294436125276</c:v>
                </c:pt>
                <c:pt idx="6055">
                  <c:v>132.16294436125276</c:v>
                </c:pt>
                <c:pt idx="6056">
                  <c:v>132.13721870227411</c:v>
                </c:pt>
                <c:pt idx="6057">
                  <c:v>132.11364268963985</c:v>
                </c:pt>
                <c:pt idx="6058">
                  <c:v>132.07065560416498</c:v>
                </c:pt>
                <c:pt idx="6059">
                  <c:v>132.06101870455143</c:v>
                </c:pt>
                <c:pt idx="6060">
                  <c:v>132.05632657567566</c:v>
                </c:pt>
                <c:pt idx="6061">
                  <c:v>132.03248039689021</c:v>
                </c:pt>
                <c:pt idx="6062">
                  <c:v>131.96113462773587</c:v>
                </c:pt>
                <c:pt idx="6063">
                  <c:v>131.95602337623629</c:v>
                </c:pt>
                <c:pt idx="6064">
                  <c:v>131.95602337623629</c:v>
                </c:pt>
                <c:pt idx="6065">
                  <c:v>131.93259632007459</c:v>
                </c:pt>
                <c:pt idx="6066">
                  <c:v>131.91832716624344</c:v>
                </c:pt>
                <c:pt idx="6067">
                  <c:v>131.84698139708948</c:v>
                </c:pt>
                <c:pt idx="6068">
                  <c:v>131.80417393559648</c:v>
                </c:pt>
                <c:pt idx="6069">
                  <c:v>131.77563562793478</c:v>
                </c:pt>
                <c:pt idx="6070">
                  <c:v>131.74709732027307</c:v>
                </c:pt>
                <c:pt idx="6071">
                  <c:v>131.74709732027307</c:v>
                </c:pt>
                <c:pt idx="6072">
                  <c:v>131.68186752862817</c:v>
                </c:pt>
                <c:pt idx="6073">
                  <c:v>131.50452170514771</c:v>
                </c:pt>
                <c:pt idx="6074">
                  <c:v>131.4399622176289</c:v>
                </c:pt>
                <c:pt idx="6075">
                  <c:v>131.43317593599429</c:v>
                </c:pt>
                <c:pt idx="6076">
                  <c:v>131.43317593599429</c:v>
                </c:pt>
                <c:pt idx="6077">
                  <c:v>131.42400343008788</c:v>
                </c:pt>
                <c:pt idx="6078">
                  <c:v>131.42400343008788</c:v>
                </c:pt>
                <c:pt idx="6079">
                  <c:v>131.42400343008788</c:v>
                </c:pt>
                <c:pt idx="6080">
                  <c:v>131.42400343008788</c:v>
                </c:pt>
                <c:pt idx="6081">
                  <c:v>131.42400343008788</c:v>
                </c:pt>
                <c:pt idx="6082">
                  <c:v>131.42400343008788</c:v>
                </c:pt>
                <c:pt idx="6083">
                  <c:v>131.42400343008788</c:v>
                </c:pt>
                <c:pt idx="6084">
                  <c:v>131.42400343008788</c:v>
                </c:pt>
                <c:pt idx="6085">
                  <c:v>131.42400343008788</c:v>
                </c:pt>
                <c:pt idx="6086">
                  <c:v>131.42400343008788</c:v>
                </c:pt>
                <c:pt idx="6087">
                  <c:v>131.41890678216367</c:v>
                </c:pt>
                <c:pt idx="6088">
                  <c:v>131.36183016683998</c:v>
                </c:pt>
                <c:pt idx="6089">
                  <c:v>131.31189470004068</c:v>
                </c:pt>
                <c:pt idx="6090">
                  <c:v>131.29048439768584</c:v>
                </c:pt>
                <c:pt idx="6091">
                  <c:v>131.29048439768584</c:v>
                </c:pt>
                <c:pt idx="6092">
                  <c:v>131.2762152438543</c:v>
                </c:pt>
                <c:pt idx="6093">
                  <c:v>131.2762152438543</c:v>
                </c:pt>
                <c:pt idx="6094">
                  <c:v>131.26194609002445</c:v>
                </c:pt>
                <c:pt idx="6095">
                  <c:v>131.25390098016237</c:v>
                </c:pt>
                <c:pt idx="6096">
                  <c:v>131.21913862853106</c:v>
                </c:pt>
                <c:pt idx="6097">
                  <c:v>131.19060032086978</c:v>
                </c:pt>
                <c:pt idx="6098">
                  <c:v>131.16206201320799</c:v>
                </c:pt>
                <c:pt idx="6099">
                  <c:v>131.13352370554551</c:v>
                </c:pt>
                <c:pt idx="6100">
                  <c:v>131.12493972374082</c:v>
                </c:pt>
                <c:pt idx="6101">
                  <c:v>131.08195263826738</c:v>
                </c:pt>
                <c:pt idx="6102">
                  <c:v>131.06998938904178</c:v>
                </c:pt>
                <c:pt idx="6103">
                  <c:v>131.01937047489952</c:v>
                </c:pt>
                <c:pt idx="6104">
                  <c:v>130.93866235335454</c:v>
                </c:pt>
                <c:pt idx="6105">
                  <c:v>130.91346242310067</c:v>
                </c:pt>
                <c:pt idx="6106">
                  <c:v>130.91346242310067</c:v>
                </c:pt>
                <c:pt idx="6107">
                  <c:v>130.91346242310067</c:v>
                </c:pt>
                <c:pt idx="6108">
                  <c:v>130.85972126447098</c:v>
                </c:pt>
                <c:pt idx="6109">
                  <c:v>130.85972126447098</c:v>
                </c:pt>
                <c:pt idx="6110">
                  <c:v>130.85972126447098</c:v>
                </c:pt>
                <c:pt idx="6111">
                  <c:v>130.85972126447098</c:v>
                </c:pt>
                <c:pt idx="6112">
                  <c:v>130.85972126447098</c:v>
                </c:pt>
                <c:pt idx="6113">
                  <c:v>130.85972126447098</c:v>
                </c:pt>
                <c:pt idx="6114">
                  <c:v>130.85972126447098</c:v>
                </c:pt>
                <c:pt idx="6115">
                  <c:v>130.85972126447098</c:v>
                </c:pt>
                <c:pt idx="6116">
                  <c:v>130.85972126447098</c:v>
                </c:pt>
                <c:pt idx="6117">
                  <c:v>130.85972126447098</c:v>
                </c:pt>
                <c:pt idx="6118">
                  <c:v>130.85972126447098</c:v>
                </c:pt>
                <c:pt idx="6119">
                  <c:v>130.85972126447098</c:v>
                </c:pt>
                <c:pt idx="6120">
                  <c:v>130.85972126447098</c:v>
                </c:pt>
                <c:pt idx="6121">
                  <c:v>130.85972126447098</c:v>
                </c:pt>
                <c:pt idx="6122">
                  <c:v>130.85972126447098</c:v>
                </c:pt>
                <c:pt idx="6123">
                  <c:v>130.85972126447098</c:v>
                </c:pt>
                <c:pt idx="6124">
                  <c:v>130.81941539549842</c:v>
                </c:pt>
                <c:pt idx="6125">
                  <c:v>130.80598010584075</c:v>
                </c:pt>
                <c:pt idx="6126">
                  <c:v>130.80598010584075</c:v>
                </c:pt>
                <c:pt idx="6127">
                  <c:v>130.72639061819567</c:v>
                </c:pt>
                <c:pt idx="6128">
                  <c:v>130.72639061819567</c:v>
                </c:pt>
                <c:pt idx="6129">
                  <c:v>130.72639061819567</c:v>
                </c:pt>
                <c:pt idx="6130">
                  <c:v>130.72639061819567</c:v>
                </c:pt>
                <c:pt idx="6131">
                  <c:v>130.72639061819567</c:v>
                </c:pt>
                <c:pt idx="6132">
                  <c:v>130.72639061819567</c:v>
                </c:pt>
                <c:pt idx="6133">
                  <c:v>130.72639061819567</c:v>
                </c:pt>
                <c:pt idx="6134">
                  <c:v>130.72639061819567</c:v>
                </c:pt>
                <c:pt idx="6135">
                  <c:v>130.70001656045486</c:v>
                </c:pt>
                <c:pt idx="6136">
                  <c:v>130.69117993678989</c:v>
                </c:pt>
                <c:pt idx="6137">
                  <c:v>130.68073984051188</c:v>
                </c:pt>
                <c:pt idx="6138">
                  <c:v>130.66641081202087</c:v>
                </c:pt>
                <c:pt idx="6139">
                  <c:v>130.64837247529741</c:v>
                </c:pt>
                <c:pt idx="6140">
                  <c:v>130.6234237265457</c:v>
                </c:pt>
                <c:pt idx="6141">
                  <c:v>130.59476566956289</c:v>
                </c:pt>
                <c:pt idx="6142">
                  <c:v>130.57702670614302</c:v>
                </c:pt>
                <c:pt idx="6143">
                  <c:v>130.56275755231221</c:v>
                </c:pt>
                <c:pt idx="6144">
                  <c:v>130.55177858408987</c:v>
                </c:pt>
                <c:pt idx="6145">
                  <c:v>130.5342192446505</c:v>
                </c:pt>
                <c:pt idx="6146">
                  <c:v>130.46580441314174</c:v>
                </c:pt>
                <c:pt idx="6147">
                  <c:v>130.45147538465127</c:v>
                </c:pt>
                <c:pt idx="6148">
                  <c:v>130.42965180110221</c:v>
                </c:pt>
                <c:pt idx="6149">
                  <c:v>130.34427345604428</c:v>
                </c:pt>
                <c:pt idx="6150">
                  <c:v>130.33445109101811</c:v>
                </c:pt>
                <c:pt idx="6151">
                  <c:v>130.32018193718781</c:v>
                </c:pt>
                <c:pt idx="6152">
                  <c:v>130.30818509973798</c:v>
                </c:pt>
                <c:pt idx="6153">
                  <c:v>130.30591278335675</c:v>
                </c:pt>
                <c:pt idx="6154">
                  <c:v>130.29164362952557</c:v>
                </c:pt>
                <c:pt idx="6155">
                  <c:v>130.29164362952557</c:v>
                </c:pt>
                <c:pt idx="6156">
                  <c:v>130.29164362952557</c:v>
                </c:pt>
                <c:pt idx="6157">
                  <c:v>130.29164362952557</c:v>
                </c:pt>
                <c:pt idx="6158">
                  <c:v>130.29164362952557</c:v>
                </c:pt>
                <c:pt idx="6159">
                  <c:v>130.26310532186358</c:v>
                </c:pt>
                <c:pt idx="6160">
                  <c:v>130.26310532186358</c:v>
                </c:pt>
                <c:pt idx="6161">
                  <c:v>130.26310532186358</c:v>
                </c:pt>
                <c:pt idx="6162">
                  <c:v>130.26310532186358</c:v>
                </c:pt>
                <c:pt idx="6163">
                  <c:v>130.26310532186358</c:v>
                </c:pt>
                <c:pt idx="6164">
                  <c:v>130.26310532186358</c:v>
                </c:pt>
                <c:pt idx="6165">
                  <c:v>130.24883616803385</c:v>
                </c:pt>
                <c:pt idx="6166">
                  <c:v>130.24883616803385</c:v>
                </c:pt>
                <c:pt idx="6167">
                  <c:v>130.24883616803385</c:v>
                </c:pt>
                <c:pt idx="6168">
                  <c:v>130.22029786037174</c:v>
                </c:pt>
                <c:pt idx="6169">
                  <c:v>130.20602870654042</c:v>
                </c:pt>
                <c:pt idx="6170">
                  <c:v>130.16322124504785</c:v>
                </c:pt>
                <c:pt idx="6171">
                  <c:v>130.16322124504785</c:v>
                </c:pt>
                <c:pt idx="6172">
                  <c:v>130.16322124504785</c:v>
                </c:pt>
                <c:pt idx="6173">
                  <c:v>130.14895209121687</c:v>
                </c:pt>
                <c:pt idx="6174">
                  <c:v>130.14895209121687</c:v>
                </c:pt>
                <c:pt idx="6175">
                  <c:v>130.13468293738632</c:v>
                </c:pt>
                <c:pt idx="6176">
                  <c:v>130.10614462972478</c:v>
                </c:pt>
                <c:pt idx="6177">
                  <c:v>130.10236814504506</c:v>
                </c:pt>
                <c:pt idx="6178">
                  <c:v>130.09187547589403</c:v>
                </c:pt>
                <c:pt idx="6179">
                  <c:v>130.07760632206347</c:v>
                </c:pt>
                <c:pt idx="6180">
                  <c:v>130.04906801440112</c:v>
                </c:pt>
                <c:pt idx="6181">
                  <c:v>130.04906801440112</c:v>
                </c:pt>
                <c:pt idx="6182">
                  <c:v>130.03479886057062</c:v>
                </c:pt>
                <c:pt idx="6183">
                  <c:v>130.00727550142108</c:v>
                </c:pt>
                <c:pt idx="6184">
                  <c:v>129.99548165367443</c:v>
                </c:pt>
                <c:pt idx="6185">
                  <c:v>129.99548165367443</c:v>
                </c:pt>
                <c:pt idx="6186">
                  <c:v>129.99548165367443</c:v>
                </c:pt>
                <c:pt idx="6187">
                  <c:v>129.99548165367443</c:v>
                </c:pt>
                <c:pt idx="6188">
                  <c:v>129.99548165367443</c:v>
                </c:pt>
                <c:pt idx="6189">
                  <c:v>129.99548165367443</c:v>
                </c:pt>
                <c:pt idx="6190">
                  <c:v>129.99548165367443</c:v>
                </c:pt>
                <c:pt idx="6191">
                  <c:v>129.99548165367443</c:v>
                </c:pt>
                <c:pt idx="6192">
                  <c:v>129.99548165367443</c:v>
                </c:pt>
                <c:pt idx="6193">
                  <c:v>129.99548165367443</c:v>
                </c:pt>
                <c:pt idx="6194">
                  <c:v>129.99548165367443</c:v>
                </c:pt>
                <c:pt idx="6195">
                  <c:v>129.99548165367443</c:v>
                </c:pt>
                <c:pt idx="6196">
                  <c:v>129.99548165367443</c:v>
                </c:pt>
                <c:pt idx="6197">
                  <c:v>129.99548165367443</c:v>
                </c:pt>
                <c:pt idx="6198">
                  <c:v>129.99548165367443</c:v>
                </c:pt>
                <c:pt idx="6199">
                  <c:v>129.99294647293087</c:v>
                </c:pt>
                <c:pt idx="6200">
                  <c:v>129.99199139907805</c:v>
                </c:pt>
                <c:pt idx="6201">
                  <c:v>129.97772224524718</c:v>
                </c:pt>
                <c:pt idx="6202">
                  <c:v>129.97772224524718</c:v>
                </c:pt>
                <c:pt idx="6203">
                  <c:v>129.97772224524718</c:v>
                </c:pt>
                <c:pt idx="6204">
                  <c:v>129.96345309141591</c:v>
                </c:pt>
                <c:pt idx="6205">
                  <c:v>129.93491478375458</c:v>
                </c:pt>
                <c:pt idx="6206">
                  <c:v>129.93491478375458</c:v>
                </c:pt>
                <c:pt idx="6207">
                  <c:v>129.9063764760935</c:v>
                </c:pt>
                <c:pt idx="6208">
                  <c:v>129.89210732226266</c:v>
                </c:pt>
                <c:pt idx="6209">
                  <c:v>129.88892228239919</c:v>
                </c:pt>
                <c:pt idx="6210">
                  <c:v>129.86356901460036</c:v>
                </c:pt>
                <c:pt idx="6211">
                  <c:v>129.84929986076961</c:v>
                </c:pt>
                <c:pt idx="6212">
                  <c:v>129.83200338569401</c:v>
                </c:pt>
                <c:pt idx="6213">
                  <c:v>129.80666910254308</c:v>
                </c:pt>
                <c:pt idx="6214">
                  <c:v>129.77795409161473</c:v>
                </c:pt>
                <c:pt idx="6215">
                  <c:v>129.77508448898732</c:v>
                </c:pt>
                <c:pt idx="6216">
                  <c:v>129.73514663012259</c:v>
                </c:pt>
                <c:pt idx="6217">
                  <c:v>129.73239531645802</c:v>
                </c:pt>
                <c:pt idx="6218">
                  <c:v>129.70660832246097</c:v>
                </c:pt>
                <c:pt idx="6219">
                  <c:v>129.67547641975233</c:v>
                </c:pt>
                <c:pt idx="6220">
                  <c:v>129.64904978913847</c:v>
                </c:pt>
                <c:pt idx="6221">
                  <c:v>129.63526255330655</c:v>
                </c:pt>
                <c:pt idx="6222">
                  <c:v>129.62099339947585</c:v>
                </c:pt>
                <c:pt idx="6223">
                  <c:v>129.60432779887012</c:v>
                </c:pt>
                <c:pt idx="6224">
                  <c:v>129.60432779887012</c:v>
                </c:pt>
                <c:pt idx="6225">
                  <c:v>129.59009807469423</c:v>
                </c:pt>
                <c:pt idx="6226">
                  <c:v>129.57740464668257</c:v>
                </c:pt>
                <c:pt idx="6227">
                  <c:v>129.57740464668257</c:v>
                </c:pt>
                <c:pt idx="6228">
                  <c:v>129.56163862634054</c:v>
                </c:pt>
                <c:pt idx="6229">
                  <c:v>129.51894945381167</c:v>
                </c:pt>
                <c:pt idx="6230">
                  <c:v>129.49049000545884</c:v>
                </c:pt>
                <c:pt idx="6231">
                  <c:v>129.49049000545884</c:v>
                </c:pt>
                <c:pt idx="6232">
                  <c:v>129.49049000545884</c:v>
                </c:pt>
                <c:pt idx="6233">
                  <c:v>129.49049000545884</c:v>
                </c:pt>
                <c:pt idx="6234">
                  <c:v>129.49049000545884</c:v>
                </c:pt>
                <c:pt idx="6235">
                  <c:v>129.49049000545884</c:v>
                </c:pt>
                <c:pt idx="6236">
                  <c:v>129.46203055710646</c:v>
                </c:pt>
                <c:pt idx="6237">
                  <c:v>129.43733298985723</c:v>
                </c:pt>
                <c:pt idx="6238">
                  <c:v>129.43733298985723</c:v>
                </c:pt>
                <c:pt idx="6239">
                  <c:v>129.43733298985723</c:v>
                </c:pt>
                <c:pt idx="6240">
                  <c:v>129.43733298985723</c:v>
                </c:pt>
                <c:pt idx="6241">
                  <c:v>129.43733298985723</c:v>
                </c:pt>
                <c:pt idx="6242">
                  <c:v>129.43733298985723</c:v>
                </c:pt>
                <c:pt idx="6243">
                  <c:v>129.43733298985723</c:v>
                </c:pt>
                <c:pt idx="6244">
                  <c:v>129.43733298985723</c:v>
                </c:pt>
                <c:pt idx="6245">
                  <c:v>129.43733298985723</c:v>
                </c:pt>
                <c:pt idx="6246">
                  <c:v>129.43733298985723</c:v>
                </c:pt>
                <c:pt idx="6247">
                  <c:v>129.43733298985723</c:v>
                </c:pt>
                <c:pt idx="6248">
                  <c:v>129.43733298985723</c:v>
                </c:pt>
                <c:pt idx="6249">
                  <c:v>129.43733298985723</c:v>
                </c:pt>
                <c:pt idx="6250">
                  <c:v>129.43733298985723</c:v>
                </c:pt>
                <c:pt idx="6251">
                  <c:v>129.43733298985723</c:v>
                </c:pt>
                <c:pt idx="6252">
                  <c:v>129.43733298985723</c:v>
                </c:pt>
                <c:pt idx="6253">
                  <c:v>129.43733298985723</c:v>
                </c:pt>
                <c:pt idx="6254">
                  <c:v>129.43733298985723</c:v>
                </c:pt>
                <c:pt idx="6255">
                  <c:v>129.43733298985723</c:v>
                </c:pt>
                <c:pt idx="6256">
                  <c:v>129.43733298985723</c:v>
                </c:pt>
                <c:pt idx="6257">
                  <c:v>129.43733298985723</c:v>
                </c:pt>
                <c:pt idx="6258">
                  <c:v>129.43733298985723</c:v>
                </c:pt>
                <c:pt idx="6259">
                  <c:v>129.43733298985723</c:v>
                </c:pt>
                <c:pt idx="6260">
                  <c:v>129.43733298985723</c:v>
                </c:pt>
                <c:pt idx="6261">
                  <c:v>129.43733298985723</c:v>
                </c:pt>
                <c:pt idx="6262">
                  <c:v>129.43733298985723</c:v>
                </c:pt>
                <c:pt idx="6263">
                  <c:v>129.43733298985723</c:v>
                </c:pt>
                <c:pt idx="6264">
                  <c:v>129.43733298985723</c:v>
                </c:pt>
                <c:pt idx="6265">
                  <c:v>129.43733298985723</c:v>
                </c:pt>
                <c:pt idx="6266">
                  <c:v>129.43733298985723</c:v>
                </c:pt>
                <c:pt idx="6267">
                  <c:v>129.43733298985723</c:v>
                </c:pt>
                <c:pt idx="6268">
                  <c:v>129.43733298985723</c:v>
                </c:pt>
                <c:pt idx="6269">
                  <c:v>129.40695609201327</c:v>
                </c:pt>
                <c:pt idx="6270">
                  <c:v>129.38417597425558</c:v>
                </c:pt>
                <c:pt idx="6271">
                  <c:v>129.37679824780457</c:v>
                </c:pt>
                <c:pt idx="6272">
                  <c:v>129.36246921931371</c:v>
                </c:pt>
                <c:pt idx="6273">
                  <c:v>129.33561032285834</c:v>
                </c:pt>
                <c:pt idx="6274">
                  <c:v>129.29127386698875</c:v>
                </c:pt>
                <c:pt idx="6275">
                  <c:v>129.2898368751386</c:v>
                </c:pt>
                <c:pt idx="6276">
                  <c:v>129.2898368751386</c:v>
                </c:pt>
                <c:pt idx="6277">
                  <c:v>129.2898368751386</c:v>
                </c:pt>
                <c:pt idx="6278">
                  <c:v>129.2898368751386</c:v>
                </c:pt>
                <c:pt idx="6279">
                  <c:v>129.2898368751386</c:v>
                </c:pt>
                <c:pt idx="6280">
                  <c:v>129.2898368751386</c:v>
                </c:pt>
                <c:pt idx="6281">
                  <c:v>129.27649504836558</c:v>
                </c:pt>
                <c:pt idx="6282">
                  <c:v>129.27649504836558</c:v>
                </c:pt>
                <c:pt idx="6283">
                  <c:v>129.26426455370452</c:v>
                </c:pt>
                <c:pt idx="6284">
                  <c:v>129.26216601987431</c:v>
                </c:pt>
                <c:pt idx="6285">
                  <c:v>129.24999539987272</c:v>
                </c:pt>
                <c:pt idx="6286">
                  <c:v>129.2357262460423</c:v>
                </c:pt>
                <c:pt idx="6287">
                  <c:v>129.2357262460423</c:v>
                </c:pt>
                <c:pt idx="6288">
                  <c:v>129.20718793838108</c:v>
                </c:pt>
                <c:pt idx="6289">
                  <c:v>129.20718793838108</c:v>
                </c:pt>
                <c:pt idx="6290">
                  <c:v>129.19291878455022</c:v>
                </c:pt>
                <c:pt idx="6291">
                  <c:v>129.16438047688811</c:v>
                </c:pt>
                <c:pt idx="6292">
                  <c:v>129.13584216922678</c:v>
                </c:pt>
                <c:pt idx="6293">
                  <c:v>129.09303470773426</c:v>
                </c:pt>
                <c:pt idx="6294">
                  <c:v>129.02168893858001</c:v>
                </c:pt>
                <c:pt idx="6295">
                  <c:v>128.97558545004802</c:v>
                </c:pt>
                <c:pt idx="6296">
                  <c:v>128.96125642155735</c:v>
                </c:pt>
                <c:pt idx="6297">
                  <c:v>128.96125642155735</c:v>
                </c:pt>
                <c:pt idx="6298">
                  <c:v>128.94692739306606</c:v>
                </c:pt>
                <c:pt idx="6299">
                  <c:v>128.90394030759262</c:v>
                </c:pt>
                <c:pt idx="6300">
                  <c:v>128.8932665541023</c:v>
                </c:pt>
                <c:pt idx="6301">
                  <c:v>128.88961127910051</c:v>
                </c:pt>
                <c:pt idx="6302">
                  <c:v>128.86095322211773</c:v>
                </c:pt>
                <c:pt idx="6303">
                  <c:v>128.85045909261032</c:v>
                </c:pt>
                <c:pt idx="6304">
                  <c:v>128.85045909261032</c:v>
                </c:pt>
                <c:pt idx="6305">
                  <c:v>128.83618993877889</c:v>
                </c:pt>
                <c:pt idx="6306">
                  <c:v>128.8322951651358</c:v>
                </c:pt>
                <c:pt idx="6307">
                  <c:v>128.79338247728634</c:v>
                </c:pt>
                <c:pt idx="6308">
                  <c:v>128.79338247728634</c:v>
                </c:pt>
                <c:pt idx="6309">
                  <c:v>128.79338247728634</c:v>
                </c:pt>
                <c:pt idx="6310">
                  <c:v>128.76484416962458</c:v>
                </c:pt>
                <c:pt idx="6311">
                  <c:v>128.76484416962458</c:v>
                </c:pt>
                <c:pt idx="6312">
                  <c:v>128.76477407246077</c:v>
                </c:pt>
                <c:pt idx="6313">
                  <c:v>128.72203670813207</c:v>
                </c:pt>
                <c:pt idx="6314">
                  <c:v>128.72203670813207</c:v>
                </c:pt>
                <c:pt idx="6315">
                  <c:v>128.67922924663949</c:v>
                </c:pt>
                <c:pt idx="6316">
                  <c:v>128.67922924663949</c:v>
                </c:pt>
                <c:pt idx="6317">
                  <c:v>128.6509362790498</c:v>
                </c:pt>
                <c:pt idx="6318">
                  <c:v>128.56695987726027</c:v>
                </c:pt>
                <c:pt idx="6319">
                  <c:v>128.56695987726027</c:v>
                </c:pt>
                <c:pt idx="6320">
                  <c:v>128.56695987726027</c:v>
                </c:pt>
                <c:pt idx="6321">
                  <c:v>128.56695987726027</c:v>
                </c:pt>
                <c:pt idx="6322">
                  <c:v>128.56695987726027</c:v>
                </c:pt>
                <c:pt idx="6323">
                  <c:v>128.56695987726027</c:v>
                </c:pt>
                <c:pt idx="6324">
                  <c:v>128.56695987726027</c:v>
                </c:pt>
                <c:pt idx="6325">
                  <c:v>128.56695987726027</c:v>
                </c:pt>
                <c:pt idx="6326">
                  <c:v>128.56695987726027</c:v>
                </c:pt>
                <c:pt idx="6327">
                  <c:v>128.56695987726027</c:v>
                </c:pt>
                <c:pt idx="6328">
                  <c:v>128.56695987726027</c:v>
                </c:pt>
                <c:pt idx="6329">
                  <c:v>128.56695987726027</c:v>
                </c:pt>
                <c:pt idx="6330">
                  <c:v>128.56695987726027</c:v>
                </c:pt>
                <c:pt idx="6331">
                  <c:v>128.56695987726027</c:v>
                </c:pt>
                <c:pt idx="6332">
                  <c:v>128.56695987726027</c:v>
                </c:pt>
                <c:pt idx="6333">
                  <c:v>128.56695987726027</c:v>
                </c:pt>
                <c:pt idx="6334">
                  <c:v>128.56695987726027</c:v>
                </c:pt>
                <c:pt idx="6335">
                  <c:v>128.56695987726027</c:v>
                </c:pt>
                <c:pt idx="6336">
                  <c:v>128.56695987726027</c:v>
                </c:pt>
                <c:pt idx="6337">
                  <c:v>128.56695987726027</c:v>
                </c:pt>
                <c:pt idx="6338">
                  <c:v>128.56695987726027</c:v>
                </c:pt>
                <c:pt idx="6339">
                  <c:v>128.56695987726027</c:v>
                </c:pt>
                <c:pt idx="6340">
                  <c:v>128.56695987726027</c:v>
                </c:pt>
                <c:pt idx="6341">
                  <c:v>128.56507601599267</c:v>
                </c:pt>
                <c:pt idx="6342">
                  <c:v>128.55132820981484</c:v>
                </c:pt>
                <c:pt idx="6343">
                  <c:v>128.55080686216183</c:v>
                </c:pt>
                <c:pt idx="6344">
                  <c:v>128.55080686216183</c:v>
                </c:pt>
                <c:pt idx="6345">
                  <c:v>128.55080686216183</c:v>
                </c:pt>
                <c:pt idx="6346">
                  <c:v>128.55080686216183</c:v>
                </c:pt>
                <c:pt idx="6347">
                  <c:v>128.53709848563898</c:v>
                </c:pt>
                <c:pt idx="6348">
                  <c:v>128.53653770833097</c:v>
                </c:pt>
                <c:pt idx="6349">
                  <c:v>128.53653770833097</c:v>
                </c:pt>
                <c:pt idx="6350">
                  <c:v>128.52226855450024</c:v>
                </c:pt>
                <c:pt idx="6351">
                  <c:v>128.52226855450024</c:v>
                </c:pt>
                <c:pt idx="6352">
                  <c:v>128.50863903728606</c:v>
                </c:pt>
                <c:pt idx="6353">
                  <c:v>128.50863903728606</c:v>
                </c:pt>
                <c:pt idx="6354">
                  <c:v>128.49373024683797</c:v>
                </c:pt>
                <c:pt idx="6355">
                  <c:v>128.49373024683797</c:v>
                </c:pt>
                <c:pt idx="6356">
                  <c:v>128.49373024683797</c:v>
                </c:pt>
                <c:pt idx="6357">
                  <c:v>128.48017958893328</c:v>
                </c:pt>
                <c:pt idx="6358">
                  <c:v>128.47946109300707</c:v>
                </c:pt>
                <c:pt idx="6359">
                  <c:v>128.47946109300707</c:v>
                </c:pt>
                <c:pt idx="6360">
                  <c:v>128.47946109300707</c:v>
                </c:pt>
                <c:pt idx="6361">
                  <c:v>128.46594986475628</c:v>
                </c:pt>
                <c:pt idx="6362">
                  <c:v>128.46594986475628</c:v>
                </c:pt>
                <c:pt idx="6363">
                  <c:v>128.46594986475628</c:v>
                </c:pt>
                <c:pt idx="6364">
                  <c:v>128.45172014058028</c:v>
                </c:pt>
                <c:pt idx="6365">
                  <c:v>128.45092278534585</c:v>
                </c:pt>
                <c:pt idx="6366">
                  <c:v>128.45092278534585</c:v>
                </c:pt>
                <c:pt idx="6367">
                  <c:v>128.45092278534585</c:v>
                </c:pt>
                <c:pt idx="6368">
                  <c:v>128.45092278534585</c:v>
                </c:pt>
                <c:pt idx="6369">
                  <c:v>128.45092278534585</c:v>
                </c:pt>
                <c:pt idx="6370">
                  <c:v>128.43749041640427</c:v>
                </c:pt>
                <c:pt idx="6371">
                  <c:v>128.43749041640427</c:v>
                </c:pt>
                <c:pt idx="6372">
                  <c:v>128.4366536315145</c:v>
                </c:pt>
                <c:pt idx="6373">
                  <c:v>128.42326069222702</c:v>
                </c:pt>
                <c:pt idx="6374">
                  <c:v>128.42326069222702</c:v>
                </c:pt>
                <c:pt idx="6375">
                  <c:v>128.42238447768509</c:v>
                </c:pt>
                <c:pt idx="6376">
                  <c:v>128.40903096805059</c:v>
                </c:pt>
                <c:pt idx="6377">
                  <c:v>128.39384617002241</c:v>
                </c:pt>
                <c:pt idx="6378">
                  <c:v>128.37957701619158</c:v>
                </c:pt>
                <c:pt idx="6379">
                  <c:v>128.37957701619158</c:v>
                </c:pt>
                <c:pt idx="6380">
                  <c:v>128.37957701619158</c:v>
                </c:pt>
                <c:pt idx="6381">
                  <c:v>128.36530786236113</c:v>
                </c:pt>
                <c:pt idx="6382">
                  <c:v>128.35211207134489</c:v>
                </c:pt>
                <c:pt idx="6383">
                  <c:v>128.34510819643214</c:v>
                </c:pt>
                <c:pt idx="6384">
                  <c:v>128.33788234716849</c:v>
                </c:pt>
                <c:pt idx="6385">
                  <c:v>128.33788234716849</c:v>
                </c:pt>
                <c:pt idx="6386">
                  <c:v>128.33676955469949</c:v>
                </c:pt>
                <c:pt idx="6387">
                  <c:v>128.32250040086817</c:v>
                </c:pt>
                <c:pt idx="6388">
                  <c:v>128.32250040086817</c:v>
                </c:pt>
                <c:pt idx="6389">
                  <c:v>128.30942289881563</c:v>
                </c:pt>
                <c:pt idx="6390">
                  <c:v>128.29396209320583</c:v>
                </c:pt>
                <c:pt idx="6391">
                  <c:v>128.29396209320583</c:v>
                </c:pt>
                <c:pt idx="6392">
                  <c:v>128.28096345046276</c:v>
                </c:pt>
                <c:pt idx="6393">
                  <c:v>128.28096345046276</c:v>
                </c:pt>
                <c:pt idx="6394">
                  <c:v>128.26542378554475</c:v>
                </c:pt>
                <c:pt idx="6395">
                  <c:v>128.25115463171375</c:v>
                </c:pt>
                <c:pt idx="6396">
                  <c:v>128.25115463171375</c:v>
                </c:pt>
                <c:pt idx="6397">
                  <c:v>128.23047596850142</c:v>
                </c:pt>
                <c:pt idx="6398">
                  <c:v>128.22404455375698</c:v>
                </c:pt>
                <c:pt idx="6399">
                  <c:v>128.22404455375698</c:v>
                </c:pt>
                <c:pt idx="6400">
                  <c:v>128.22261632405218</c:v>
                </c:pt>
                <c:pt idx="6401">
                  <c:v>128.19407801639048</c:v>
                </c:pt>
                <c:pt idx="6402">
                  <c:v>128.17980886255958</c:v>
                </c:pt>
                <c:pt idx="6403">
                  <c:v>128.16712565705137</c:v>
                </c:pt>
                <c:pt idx="6404">
                  <c:v>128.13700140106698</c:v>
                </c:pt>
                <c:pt idx="6405">
                  <c:v>128.130172769062</c:v>
                </c:pt>
                <c:pt idx="6406">
                  <c:v>128.12443648452253</c:v>
                </c:pt>
                <c:pt idx="6407">
                  <c:v>128.12273224723663</c:v>
                </c:pt>
                <c:pt idx="6408">
                  <c:v>128.11020676034528</c:v>
                </c:pt>
                <c:pt idx="6409">
                  <c:v>128.09597703616922</c:v>
                </c:pt>
                <c:pt idx="6410">
                  <c:v>128.09597703616922</c:v>
                </c:pt>
                <c:pt idx="6411">
                  <c:v>128.06751758781641</c:v>
                </c:pt>
                <c:pt idx="6412">
                  <c:v>128.05852762660643</c:v>
                </c:pt>
                <c:pt idx="6413">
                  <c:v>128.05328786364001</c:v>
                </c:pt>
                <c:pt idx="6414">
                  <c:v>128.05328786364001</c:v>
                </c:pt>
                <c:pt idx="6415">
                  <c:v>128.05138647808252</c:v>
                </c:pt>
                <c:pt idx="6416">
                  <c:v>128.04419859811512</c:v>
                </c:pt>
                <c:pt idx="6417">
                  <c:v>128.01494471524342</c:v>
                </c:pt>
                <c:pt idx="6418">
                  <c:v>128.01494471524342</c:v>
                </c:pt>
                <c:pt idx="6419">
                  <c:v>128.01494471524342</c:v>
                </c:pt>
                <c:pt idx="6420">
                  <c:v>128.01494471524342</c:v>
                </c:pt>
                <c:pt idx="6421">
                  <c:v>128.01494471524342</c:v>
                </c:pt>
                <c:pt idx="6422">
                  <c:v>128.01494471524342</c:v>
                </c:pt>
                <c:pt idx="6423">
                  <c:v>128.01494471524342</c:v>
                </c:pt>
                <c:pt idx="6424">
                  <c:v>128.01494471524342</c:v>
                </c:pt>
                <c:pt idx="6425">
                  <c:v>128.01494471524342</c:v>
                </c:pt>
                <c:pt idx="6426">
                  <c:v>128.01494471524342</c:v>
                </c:pt>
                <c:pt idx="6427">
                  <c:v>128.01494471524342</c:v>
                </c:pt>
                <c:pt idx="6428">
                  <c:v>128.01494471524342</c:v>
                </c:pt>
                <c:pt idx="6429">
                  <c:v>128.01494471524342</c:v>
                </c:pt>
                <c:pt idx="6430">
                  <c:v>128.01494471524342</c:v>
                </c:pt>
                <c:pt idx="6431">
                  <c:v>128.01494471524342</c:v>
                </c:pt>
                <c:pt idx="6432">
                  <c:v>128.01494471524342</c:v>
                </c:pt>
                <c:pt idx="6433">
                  <c:v>128.01494471524342</c:v>
                </c:pt>
                <c:pt idx="6434">
                  <c:v>128.01494471524342</c:v>
                </c:pt>
                <c:pt idx="6435">
                  <c:v>128.01494471524342</c:v>
                </c:pt>
                <c:pt idx="6436">
                  <c:v>128.01494471524342</c:v>
                </c:pt>
                <c:pt idx="6437">
                  <c:v>128.01494471524342</c:v>
                </c:pt>
                <c:pt idx="6438">
                  <c:v>128.01494471524342</c:v>
                </c:pt>
                <c:pt idx="6439">
                  <c:v>128.01494471524342</c:v>
                </c:pt>
                <c:pt idx="6440">
                  <c:v>128.01494471524342</c:v>
                </c:pt>
                <c:pt idx="6441">
                  <c:v>128.01494471524342</c:v>
                </c:pt>
                <c:pt idx="6442">
                  <c:v>128.01494471524342</c:v>
                </c:pt>
                <c:pt idx="6443">
                  <c:v>128.01494471524342</c:v>
                </c:pt>
                <c:pt idx="6444">
                  <c:v>128.01494471524342</c:v>
                </c:pt>
                <c:pt idx="6445">
                  <c:v>128.01494471524342</c:v>
                </c:pt>
                <c:pt idx="6446">
                  <c:v>128.01494471524342</c:v>
                </c:pt>
                <c:pt idx="6447">
                  <c:v>128.01494471524342</c:v>
                </c:pt>
                <c:pt idx="6448">
                  <c:v>128.01494471524342</c:v>
                </c:pt>
                <c:pt idx="6449">
                  <c:v>128.01494471524342</c:v>
                </c:pt>
                <c:pt idx="6450">
                  <c:v>128.01494471524342</c:v>
                </c:pt>
                <c:pt idx="6451">
                  <c:v>128.01494471524342</c:v>
                </c:pt>
                <c:pt idx="6452">
                  <c:v>128.01494471524342</c:v>
                </c:pt>
                <c:pt idx="6453">
                  <c:v>128.01494471524342</c:v>
                </c:pt>
                <c:pt idx="6454">
                  <c:v>128.01494471524342</c:v>
                </c:pt>
                <c:pt idx="6455">
                  <c:v>128.01494471524342</c:v>
                </c:pt>
                <c:pt idx="6456">
                  <c:v>128.01494471524342</c:v>
                </c:pt>
                <c:pt idx="6457">
                  <c:v>128.01494471524342</c:v>
                </c:pt>
                <c:pt idx="6458">
                  <c:v>128.01494471524342</c:v>
                </c:pt>
                <c:pt idx="6459">
                  <c:v>128.01494471524342</c:v>
                </c:pt>
                <c:pt idx="6460">
                  <c:v>128.01494471524342</c:v>
                </c:pt>
                <c:pt idx="6461">
                  <c:v>128.01494471524342</c:v>
                </c:pt>
                <c:pt idx="6462">
                  <c:v>128.01494471524342</c:v>
                </c:pt>
                <c:pt idx="6463">
                  <c:v>128.01494471524342</c:v>
                </c:pt>
                <c:pt idx="6464">
                  <c:v>128.01494471524342</c:v>
                </c:pt>
                <c:pt idx="6465">
                  <c:v>128.01494471524342</c:v>
                </c:pt>
                <c:pt idx="6466">
                  <c:v>128.01494471524342</c:v>
                </c:pt>
                <c:pt idx="6467">
                  <c:v>128.01494471524342</c:v>
                </c:pt>
                <c:pt idx="6468">
                  <c:v>128.01494471524342</c:v>
                </c:pt>
                <c:pt idx="6469">
                  <c:v>128.01494471524342</c:v>
                </c:pt>
                <c:pt idx="6470">
                  <c:v>128.01494471524342</c:v>
                </c:pt>
                <c:pt idx="6471">
                  <c:v>128.01494471524342</c:v>
                </c:pt>
                <c:pt idx="6472">
                  <c:v>128.01494471524342</c:v>
                </c:pt>
                <c:pt idx="6473">
                  <c:v>128.01494471524342</c:v>
                </c:pt>
                <c:pt idx="6474">
                  <c:v>128.01494471524342</c:v>
                </c:pt>
                <c:pt idx="6475">
                  <c:v>128.01494471524342</c:v>
                </c:pt>
                <c:pt idx="6476">
                  <c:v>128.01494471524342</c:v>
                </c:pt>
                <c:pt idx="6477">
                  <c:v>128.01494471524342</c:v>
                </c:pt>
                <c:pt idx="6478">
                  <c:v>128.01494471524342</c:v>
                </c:pt>
                <c:pt idx="6479">
                  <c:v>128.01059869111003</c:v>
                </c:pt>
                <c:pt idx="6480">
                  <c:v>127.9963689669343</c:v>
                </c:pt>
                <c:pt idx="6481">
                  <c:v>127.9963689669343</c:v>
                </c:pt>
                <c:pt idx="6482">
                  <c:v>127.98688248415</c:v>
                </c:pt>
                <c:pt idx="6483">
                  <c:v>127.98213924275787</c:v>
                </c:pt>
                <c:pt idx="6484">
                  <c:v>127.98004070892766</c:v>
                </c:pt>
                <c:pt idx="6485">
                  <c:v>127.97255345565873</c:v>
                </c:pt>
                <c:pt idx="6486">
                  <c:v>127.96237184267009</c:v>
                </c:pt>
                <c:pt idx="6487">
                  <c:v>127.96237184267009</c:v>
                </c:pt>
                <c:pt idx="6488">
                  <c:v>127.95150240126617</c:v>
                </c:pt>
                <c:pt idx="6489">
                  <c:v>127.95150240126617</c:v>
                </c:pt>
                <c:pt idx="6490">
                  <c:v>127.94426340878454</c:v>
                </c:pt>
                <c:pt idx="6491">
                  <c:v>127.93723324743533</c:v>
                </c:pt>
                <c:pt idx="6492">
                  <c:v>127.92522034605219</c:v>
                </c:pt>
                <c:pt idx="6493">
                  <c:v>127.90869493977361</c:v>
                </c:pt>
                <c:pt idx="6494">
                  <c:v>127.89676089769905</c:v>
                </c:pt>
                <c:pt idx="6495">
                  <c:v>127.87225025621953</c:v>
                </c:pt>
                <c:pt idx="6496">
                  <c:v>127.86588747828061</c:v>
                </c:pt>
                <c:pt idx="6497">
                  <c:v>127.85792122772845</c:v>
                </c:pt>
                <c:pt idx="6498">
                  <c:v>127.85407172517006</c:v>
                </c:pt>
                <c:pt idx="6499">
                  <c:v>127.85328313208105</c:v>
                </c:pt>
                <c:pt idx="6500">
                  <c:v>127.85328313208105</c:v>
                </c:pt>
                <c:pt idx="6501">
                  <c:v>127.85328313208105</c:v>
                </c:pt>
                <c:pt idx="6502">
                  <c:v>127.82308001678786</c:v>
                </c:pt>
                <c:pt idx="6503">
                  <c:v>127.82308001678786</c:v>
                </c:pt>
                <c:pt idx="6504">
                  <c:v>127.81493414225439</c:v>
                </c:pt>
                <c:pt idx="6505">
                  <c:v>127.8113825526405</c:v>
                </c:pt>
                <c:pt idx="6506">
                  <c:v>127.80881086295722</c:v>
                </c:pt>
                <c:pt idx="6507">
                  <c:v>127.79715282846435</c:v>
                </c:pt>
                <c:pt idx="6508">
                  <c:v>127.79715282846435</c:v>
                </c:pt>
                <c:pt idx="6509">
                  <c:v>127.76869338011173</c:v>
                </c:pt>
                <c:pt idx="6510">
                  <c:v>127.76600340146486</c:v>
                </c:pt>
                <c:pt idx="6511">
                  <c:v>127.72895997130689</c:v>
                </c:pt>
                <c:pt idx="6512">
                  <c:v>127.70892678614146</c:v>
                </c:pt>
                <c:pt idx="6513">
                  <c:v>127.65731482885045</c:v>
                </c:pt>
                <c:pt idx="6514">
                  <c:v>127.62331186315593</c:v>
                </c:pt>
                <c:pt idx="6515">
                  <c:v>127.62331186315593</c:v>
                </c:pt>
                <c:pt idx="6516">
                  <c:v>127.58370696581802</c:v>
                </c:pt>
                <c:pt idx="6517">
                  <c:v>127.57134065790277</c:v>
                </c:pt>
                <c:pt idx="6518">
                  <c:v>127.55701162941149</c:v>
                </c:pt>
                <c:pt idx="6519">
                  <c:v>127.5426826009202</c:v>
                </c:pt>
                <c:pt idx="6520">
                  <c:v>127.5426826009202</c:v>
                </c:pt>
                <c:pt idx="6521">
                  <c:v>127.49969551544636</c:v>
                </c:pt>
                <c:pt idx="6522">
                  <c:v>127.45208201718565</c:v>
                </c:pt>
                <c:pt idx="6523">
                  <c:v>127.40927455569351</c:v>
                </c:pt>
                <c:pt idx="6524">
                  <c:v>127.38073624803154</c:v>
                </c:pt>
                <c:pt idx="6525">
                  <c:v>127.36646709420094</c:v>
                </c:pt>
                <c:pt idx="6526">
                  <c:v>127.33792878653924</c:v>
                </c:pt>
                <c:pt idx="6527">
                  <c:v>127.32365963270838</c:v>
                </c:pt>
                <c:pt idx="6528">
                  <c:v>127.31334220646556</c:v>
                </c:pt>
                <c:pt idx="6529">
                  <c:v>127.24219358558382</c:v>
                </c:pt>
                <c:pt idx="6530">
                  <c:v>127.24219358558382</c:v>
                </c:pt>
                <c:pt idx="6531">
                  <c:v>127.20950640206155</c:v>
                </c:pt>
                <c:pt idx="6532">
                  <c:v>127.20950640206155</c:v>
                </c:pt>
                <c:pt idx="6533">
                  <c:v>127.19950441305434</c:v>
                </c:pt>
                <c:pt idx="6534">
                  <c:v>127.19523724823071</c:v>
                </c:pt>
                <c:pt idx="6535">
                  <c:v>127.18096809439965</c:v>
                </c:pt>
                <c:pt idx="6536">
                  <c:v>127.15681524052528</c:v>
                </c:pt>
                <c:pt idx="6537">
                  <c:v>127.15681524052528</c:v>
                </c:pt>
                <c:pt idx="6538">
                  <c:v>127.14258551634875</c:v>
                </c:pt>
                <c:pt idx="6539">
                  <c:v>127.14146980316424</c:v>
                </c:pt>
                <c:pt idx="6540">
                  <c:v>127.13843810084551</c:v>
                </c:pt>
                <c:pt idx="6541">
                  <c:v>127.13843810084551</c:v>
                </c:pt>
                <c:pt idx="6542">
                  <c:v>127.13843810084551</c:v>
                </c:pt>
                <c:pt idx="6543">
                  <c:v>127.13843810084551</c:v>
                </c:pt>
                <c:pt idx="6544">
                  <c:v>127.13843810084551</c:v>
                </c:pt>
                <c:pt idx="6545">
                  <c:v>127.13843810084551</c:v>
                </c:pt>
                <c:pt idx="6546">
                  <c:v>127.13843810084551</c:v>
                </c:pt>
                <c:pt idx="6547">
                  <c:v>127.13843810084551</c:v>
                </c:pt>
                <c:pt idx="6548">
                  <c:v>127.13843810084551</c:v>
                </c:pt>
                <c:pt idx="6549">
                  <c:v>127.13843810084551</c:v>
                </c:pt>
                <c:pt idx="6550">
                  <c:v>127.13843810084551</c:v>
                </c:pt>
                <c:pt idx="6551">
                  <c:v>127.13843810084551</c:v>
                </c:pt>
                <c:pt idx="6552">
                  <c:v>127.13843810084551</c:v>
                </c:pt>
                <c:pt idx="6553">
                  <c:v>127.13843810084551</c:v>
                </c:pt>
                <c:pt idx="6554">
                  <c:v>127.13843810084551</c:v>
                </c:pt>
                <c:pt idx="6555">
                  <c:v>127.13843810084551</c:v>
                </c:pt>
                <c:pt idx="6556">
                  <c:v>127.13843810084551</c:v>
                </c:pt>
                <c:pt idx="6557">
                  <c:v>127.13843810084551</c:v>
                </c:pt>
                <c:pt idx="6558">
                  <c:v>127.1381606329073</c:v>
                </c:pt>
                <c:pt idx="6559">
                  <c:v>127.12389147907641</c:v>
                </c:pt>
                <c:pt idx="6560">
                  <c:v>127.12389147907641</c:v>
                </c:pt>
                <c:pt idx="6561">
                  <c:v>127.10962232524562</c:v>
                </c:pt>
                <c:pt idx="6562">
                  <c:v>127.10962232524562</c:v>
                </c:pt>
                <c:pt idx="6563">
                  <c:v>127.09989634381958</c:v>
                </c:pt>
                <c:pt idx="6564">
                  <c:v>127.09848271769003</c:v>
                </c:pt>
                <c:pt idx="6565">
                  <c:v>127.09848271769003</c:v>
                </c:pt>
                <c:pt idx="6566">
                  <c:v>127.08108401758349</c:v>
                </c:pt>
                <c:pt idx="6567">
                  <c:v>127.07143689546639</c:v>
                </c:pt>
                <c:pt idx="6568">
                  <c:v>127.06681486375301</c:v>
                </c:pt>
                <c:pt idx="6569">
                  <c:v>127.0572071712903</c:v>
                </c:pt>
                <c:pt idx="6570">
                  <c:v>127.05549563221651</c:v>
                </c:pt>
                <c:pt idx="6571">
                  <c:v>127.04297744711387</c:v>
                </c:pt>
                <c:pt idx="6572">
                  <c:v>127.02874772293724</c:v>
                </c:pt>
                <c:pt idx="6573">
                  <c:v>127.02683757523376</c:v>
                </c:pt>
                <c:pt idx="6574">
                  <c:v>127.02400740226047</c:v>
                </c:pt>
                <c:pt idx="6575">
                  <c:v>126.98605855040815</c:v>
                </c:pt>
                <c:pt idx="6576">
                  <c:v>126.98385048976034</c:v>
                </c:pt>
                <c:pt idx="6577">
                  <c:v>126.96693078693725</c:v>
                </c:pt>
                <c:pt idx="6578">
                  <c:v>126.95759910205534</c:v>
                </c:pt>
                <c:pt idx="6579">
                  <c:v>126.94336937787892</c:v>
                </c:pt>
                <c:pt idx="6580">
                  <c:v>126.94086340428655</c:v>
                </c:pt>
                <c:pt idx="6581">
                  <c:v>126.93839247927536</c:v>
                </c:pt>
                <c:pt idx="6582">
                  <c:v>126.93839247927536</c:v>
                </c:pt>
                <c:pt idx="6583">
                  <c:v>126.92653437579477</c:v>
                </c:pt>
                <c:pt idx="6584">
                  <c:v>126.91220534730382</c:v>
                </c:pt>
                <c:pt idx="6585">
                  <c:v>126.91220534730382</c:v>
                </c:pt>
                <c:pt idx="6586">
                  <c:v>126.90985417161363</c:v>
                </c:pt>
                <c:pt idx="6587">
                  <c:v>126.90068020534986</c:v>
                </c:pt>
                <c:pt idx="6588">
                  <c:v>126.89787631881241</c:v>
                </c:pt>
                <c:pt idx="6589">
                  <c:v>126.88645048117343</c:v>
                </c:pt>
                <c:pt idx="6590">
                  <c:v>126.88131586395171</c:v>
                </c:pt>
                <c:pt idx="6591">
                  <c:v>126.87222075699658</c:v>
                </c:pt>
                <c:pt idx="6592">
                  <c:v>126.8579910328201</c:v>
                </c:pt>
                <c:pt idx="6593">
                  <c:v>126.8579910328201</c:v>
                </c:pt>
                <c:pt idx="6594">
                  <c:v>126.8579910328201</c:v>
                </c:pt>
                <c:pt idx="6595">
                  <c:v>126.8527775562896</c:v>
                </c:pt>
                <c:pt idx="6596">
                  <c:v>126.84056020484765</c:v>
                </c:pt>
                <c:pt idx="6597">
                  <c:v>126.82953158446745</c:v>
                </c:pt>
                <c:pt idx="6598">
                  <c:v>126.82623117635561</c:v>
                </c:pt>
                <c:pt idx="6599">
                  <c:v>126.80997009479765</c:v>
                </c:pt>
                <c:pt idx="6600">
                  <c:v>126.80107213611424</c:v>
                </c:pt>
                <c:pt idx="6601">
                  <c:v>126.79757311937342</c:v>
                </c:pt>
                <c:pt idx="6602">
                  <c:v>126.78684241193827</c:v>
                </c:pt>
                <c:pt idx="6603">
                  <c:v>126.78684241193827</c:v>
                </c:pt>
                <c:pt idx="6604">
                  <c:v>126.78143178713596</c:v>
                </c:pt>
                <c:pt idx="6605">
                  <c:v>126.77261268776181</c:v>
                </c:pt>
                <c:pt idx="6606">
                  <c:v>126.75289347947424</c:v>
                </c:pt>
                <c:pt idx="6607">
                  <c:v>126.74025700540832</c:v>
                </c:pt>
                <c:pt idx="6608">
                  <c:v>126.72592797691702</c:v>
                </c:pt>
                <c:pt idx="6609">
                  <c:v>126.69726991993466</c:v>
                </c:pt>
                <c:pt idx="6610">
                  <c:v>126.69581686415061</c:v>
                </c:pt>
                <c:pt idx="6611">
                  <c:v>126.68154771031998</c:v>
                </c:pt>
                <c:pt idx="6612">
                  <c:v>126.64454517017401</c:v>
                </c:pt>
                <c:pt idx="6613">
                  <c:v>126.64454517017401</c:v>
                </c:pt>
                <c:pt idx="6614">
                  <c:v>126.63995380596931</c:v>
                </c:pt>
                <c:pt idx="6615">
                  <c:v>126.63031544599762</c:v>
                </c:pt>
                <c:pt idx="6616">
                  <c:v>126.61129574898673</c:v>
                </c:pt>
                <c:pt idx="6617">
                  <c:v>126.60185599764471</c:v>
                </c:pt>
                <c:pt idx="6618">
                  <c:v>126.59696672049546</c:v>
                </c:pt>
                <c:pt idx="6619">
                  <c:v>126.59593278733485</c:v>
                </c:pt>
                <c:pt idx="6620">
                  <c:v>126.59255644062961</c:v>
                </c:pt>
                <c:pt idx="6621">
                  <c:v>126.59255644062961</c:v>
                </c:pt>
                <c:pt idx="6622">
                  <c:v>126.59255644062961</c:v>
                </c:pt>
                <c:pt idx="6623">
                  <c:v>126.59255644062961</c:v>
                </c:pt>
                <c:pt idx="6624">
                  <c:v>126.59255644062961</c:v>
                </c:pt>
                <c:pt idx="6625">
                  <c:v>126.59255644062961</c:v>
                </c:pt>
                <c:pt idx="6626">
                  <c:v>126.59255644062961</c:v>
                </c:pt>
                <c:pt idx="6627">
                  <c:v>126.59255644062961</c:v>
                </c:pt>
                <c:pt idx="6628">
                  <c:v>126.59255644062961</c:v>
                </c:pt>
                <c:pt idx="6629">
                  <c:v>126.59255644062961</c:v>
                </c:pt>
                <c:pt idx="6630">
                  <c:v>126.59255644062961</c:v>
                </c:pt>
                <c:pt idx="6631">
                  <c:v>126.59255644062961</c:v>
                </c:pt>
                <c:pt idx="6632">
                  <c:v>126.59255644062961</c:v>
                </c:pt>
                <c:pt idx="6633">
                  <c:v>126.59255644062961</c:v>
                </c:pt>
                <c:pt idx="6634">
                  <c:v>126.59255644062961</c:v>
                </c:pt>
                <c:pt idx="6635">
                  <c:v>126.59255644062961</c:v>
                </c:pt>
                <c:pt idx="6636">
                  <c:v>126.59255644062961</c:v>
                </c:pt>
                <c:pt idx="6637">
                  <c:v>126.59255644062961</c:v>
                </c:pt>
                <c:pt idx="6638">
                  <c:v>126.59255644062961</c:v>
                </c:pt>
                <c:pt idx="6639">
                  <c:v>126.59255644062961</c:v>
                </c:pt>
                <c:pt idx="6640">
                  <c:v>126.59255644062961</c:v>
                </c:pt>
                <c:pt idx="6641">
                  <c:v>126.59255644062961</c:v>
                </c:pt>
                <c:pt idx="6642">
                  <c:v>126.59255644062961</c:v>
                </c:pt>
                <c:pt idx="6643">
                  <c:v>126.59255644062961</c:v>
                </c:pt>
                <c:pt idx="6644">
                  <c:v>126.59255644062961</c:v>
                </c:pt>
                <c:pt idx="6645">
                  <c:v>126.59255644062961</c:v>
                </c:pt>
                <c:pt idx="6646">
                  <c:v>126.59255644062961</c:v>
                </c:pt>
                <c:pt idx="6647">
                  <c:v>126.59255644062961</c:v>
                </c:pt>
                <c:pt idx="6648">
                  <c:v>126.59255644062961</c:v>
                </c:pt>
                <c:pt idx="6649">
                  <c:v>126.59255644062961</c:v>
                </c:pt>
                <c:pt idx="6650">
                  <c:v>126.59255644062961</c:v>
                </c:pt>
                <c:pt idx="6651">
                  <c:v>126.59255644062961</c:v>
                </c:pt>
                <c:pt idx="6652">
                  <c:v>126.59255644062961</c:v>
                </c:pt>
                <c:pt idx="6653">
                  <c:v>126.59255644062961</c:v>
                </c:pt>
                <c:pt idx="6654">
                  <c:v>126.59255644062961</c:v>
                </c:pt>
                <c:pt idx="6655">
                  <c:v>126.59255644062961</c:v>
                </c:pt>
                <c:pt idx="6656">
                  <c:v>126.59255644062961</c:v>
                </c:pt>
                <c:pt idx="6657">
                  <c:v>126.59255644062961</c:v>
                </c:pt>
                <c:pt idx="6658">
                  <c:v>126.59255644062961</c:v>
                </c:pt>
                <c:pt idx="6659">
                  <c:v>126.59255644062961</c:v>
                </c:pt>
                <c:pt idx="6660">
                  <c:v>126.59255644062961</c:v>
                </c:pt>
                <c:pt idx="6661">
                  <c:v>126.59255644062961</c:v>
                </c:pt>
                <c:pt idx="6662">
                  <c:v>126.59255644062961</c:v>
                </c:pt>
                <c:pt idx="6663">
                  <c:v>126.59255644062961</c:v>
                </c:pt>
                <c:pt idx="6664">
                  <c:v>126.59255644062961</c:v>
                </c:pt>
                <c:pt idx="6665">
                  <c:v>126.59255644062961</c:v>
                </c:pt>
                <c:pt idx="6666">
                  <c:v>126.58762627346832</c:v>
                </c:pt>
                <c:pt idx="6667">
                  <c:v>126.58762627346832</c:v>
                </c:pt>
                <c:pt idx="6668">
                  <c:v>126.58263769200394</c:v>
                </c:pt>
                <c:pt idx="6669">
                  <c:v>126.57339654929169</c:v>
                </c:pt>
                <c:pt idx="6670">
                  <c:v>126.57339654929169</c:v>
                </c:pt>
                <c:pt idx="6671">
                  <c:v>126.5405677110852</c:v>
                </c:pt>
                <c:pt idx="6672">
                  <c:v>126.5405677110852</c:v>
                </c:pt>
                <c:pt idx="6673">
                  <c:v>126.5405677110852</c:v>
                </c:pt>
                <c:pt idx="6674">
                  <c:v>126.5405677110852</c:v>
                </c:pt>
                <c:pt idx="6675">
                  <c:v>126.5405677110852</c:v>
                </c:pt>
                <c:pt idx="6676">
                  <c:v>126.5405677110852</c:v>
                </c:pt>
                <c:pt idx="6677">
                  <c:v>126.5405677110852</c:v>
                </c:pt>
                <c:pt idx="6678">
                  <c:v>126.5405677110852</c:v>
                </c:pt>
                <c:pt idx="6679">
                  <c:v>126.5405677110852</c:v>
                </c:pt>
                <c:pt idx="6680">
                  <c:v>126.5396506065303</c:v>
                </c:pt>
                <c:pt idx="6681">
                  <c:v>126.53885617201107</c:v>
                </c:pt>
                <c:pt idx="6682">
                  <c:v>126.50668741542705</c:v>
                </c:pt>
                <c:pt idx="6683">
                  <c:v>126.49604871051888</c:v>
                </c:pt>
                <c:pt idx="6684">
                  <c:v>126.48233449256493</c:v>
                </c:pt>
                <c:pt idx="6685">
                  <c:v>126.4737884800567</c:v>
                </c:pt>
                <c:pt idx="6686">
                  <c:v>126.4737884800567</c:v>
                </c:pt>
                <c:pt idx="6687">
                  <c:v>126.4737884800567</c:v>
                </c:pt>
                <c:pt idx="6688">
                  <c:v>126.4680054640741</c:v>
                </c:pt>
                <c:pt idx="6689">
                  <c:v>126.45955875588051</c:v>
                </c:pt>
                <c:pt idx="6690">
                  <c:v>126.45955875588051</c:v>
                </c:pt>
                <c:pt idx="6691">
                  <c:v>126.43109930752766</c:v>
                </c:pt>
                <c:pt idx="6692">
                  <c:v>126.43109930752766</c:v>
                </c:pt>
                <c:pt idx="6693">
                  <c:v>126.41068935010892</c:v>
                </c:pt>
                <c:pt idx="6694">
                  <c:v>126.39616463370292</c:v>
                </c:pt>
                <c:pt idx="6695">
                  <c:v>126.36762632604119</c:v>
                </c:pt>
                <c:pt idx="6696">
                  <c:v>126.35995068664553</c:v>
                </c:pt>
                <c:pt idx="6697">
                  <c:v>126.33149123829268</c:v>
                </c:pt>
                <c:pt idx="6698">
                  <c:v>126.27457234158661</c:v>
                </c:pt>
                <c:pt idx="6699">
                  <c:v>126.22441197972206</c:v>
                </c:pt>
                <c:pt idx="6700">
                  <c:v>126.21765344488165</c:v>
                </c:pt>
                <c:pt idx="6701">
                  <c:v>126.19281276259019</c:v>
                </c:pt>
                <c:pt idx="6702">
                  <c:v>126.18919399652845</c:v>
                </c:pt>
                <c:pt idx="6703">
                  <c:v>126.13227509982275</c:v>
                </c:pt>
                <c:pt idx="6704">
                  <c:v>126.01089748026986</c:v>
                </c:pt>
                <c:pt idx="6705">
                  <c:v>125.99662832643898</c:v>
                </c:pt>
                <c:pt idx="6706">
                  <c:v>125.81112932663792</c:v>
                </c:pt>
                <c:pt idx="6707">
                  <c:v>125.80887015347419</c:v>
                </c:pt>
                <c:pt idx="6708">
                  <c:v>125.80887015347419</c:v>
                </c:pt>
                <c:pt idx="6709">
                  <c:v>125.78259101897618</c:v>
                </c:pt>
                <c:pt idx="6710">
                  <c:v>125.76832186514542</c:v>
                </c:pt>
                <c:pt idx="6711">
                  <c:v>125.75405271131447</c:v>
                </c:pt>
                <c:pt idx="6712">
                  <c:v>125.75155403950968</c:v>
                </c:pt>
                <c:pt idx="6713">
                  <c:v>125.74807254705902</c:v>
                </c:pt>
                <c:pt idx="6714">
                  <c:v>125.73978355748324</c:v>
                </c:pt>
                <c:pt idx="6715">
                  <c:v>125.70991632443175</c:v>
                </c:pt>
                <c:pt idx="6716">
                  <c:v>125.70991632443175</c:v>
                </c:pt>
                <c:pt idx="6717">
                  <c:v>125.70991632443175</c:v>
                </c:pt>
                <c:pt idx="6718">
                  <c:v>125.70991632443175</c:v>
                </c:pt>
                <c:pt idx="6719">
                  <c:v>125.70991632443175</c:v>
                </c:pt>
                <c:pt idx="6720">
                  <c:v>125.70991632443175</c:v>
                </c:pt>
                <c:pt idx="6721">
                  <c:v>125.70991632443175</c:v>
                </c:pt>
                <c:pt idx="6722">
                  <c:v>125.70991632443175</c:v>
                </c:pt>
                <c:pt idx="6723">
                  <c:v>125.70991632443175</c:v>
                </c:pt>
                <c:pt idx="6724">
                  <c:v>125.70991632443175</c:v>
                </c:pt>
                <c:pt idx="6725">
                  <c:v>125.70991632443175</c:v>
                </c:pt>
                <c:pt idx="6726">
                  <c:v>125.70991632443175</c:v>
                </c:pt>
                <c:pt idx="6727">
                  <c:v>125.70991632443175</c:v>
                </c:pt>
                <c:pt idx="6728">
                  <c:v>125.70991632443175</c:v>
                </c:pt>
                <c:pt idx="6729">
                  <c:v>125.6911536503538</c:v>
                </c:pt>
                <c:pt idx="6730">
                  <c:v>125.6911536503538</c:v>
                </c:pt>
                <c:pt idx="6731">
                  <c:v>125.68270694215992</c:v>
                </c:pt>
                <c:pt idx="6732">
                  <c:v>125.64846447782431</c:v>
                </c:pt>
                <c:pt idx="6733">
                  <c:v>125.64846447782431</c:v>
                </c:pt>
                <c:pt idx="6734">
                  <c:v>125.6342347536479</c:v>
                </c:pt>
                <c:pt idx="6735">
                  <c:v>125.62000502947127</c:v>
                </c:pt>
                <c:pt idx="6736">
                  <c:v>125.59393472610556</c:v>
                </c:pt>
                <c:pt idx="6737">
                  <c:v>125.56308613276541</c:v>
                </c:pt>
                <c:pt idx="6738">
                  <c:v>125.54885640858915</c:v>
                </c:pt>
                <c:pt idx="6739">
                  <c:v>125.53661861214043</c:v>
                </c:pt>
                <c:pt idx="6740">
                  <c:v>125.49363152666658</c:v>
                </c:pt>
                <c:pt idx="6741">
                  <c:v>125.49193751188365</c:v>
                </c:pt>
                <c:pt idx="6742">
                  <c:v>125.47930249817529</c:v>
                </c:pt>
                <c:pt idx="6743">
                  <c:v>125.43501861517802</c:v>
                </c:pt>
                <c:pt idx="6744">
                  <c:v>125.37809971847206</c:v>
                </c:pt>
                <c:pt idx="6745">
                  <c:v>125.34964027011942</c:v>
                </c:pt>
                <c:pt idx="6746">
                  <c:v>125.32597809638837</c:v>
                </c:pt>
                <c:pt idx="6747">
                  <c:v>125.29272137341351</c:v>
                </c:pt>
                <c:pt idx="6748">
                  <c:v>125.27849164923732</c:v>
                </c:pt>
                <c:pt idx="6749">
                  <c:v>125.26890148106567</c:v>
                </c:pt>
                <c:pt idx="6750">
                  <c:v>125.24036317340374</c:v>
                </c:pt>
                <c:pt idx="6751">
                  <c:v>125.22609401957288</c:v>
                </c:pt>
                <c:pt idx="6752">
                  <c:v>125.22157275253119</c:v>
                </c:pt>
                <c:pt idx="6753">
                  <c:v>125.22157275253119</c:v>
                </c:pt>
                <c:pt idx="6754">
                  <c:v>125.17016816601557</c:v>
                </c:pt>
                <c:pt idx="6755">
                  <c:v>125.17016816601557</c:v>
                </c:pt>
                <c:pt idx="6756">
                  <c:v>125.17016816601557</c:v>
                </c:pt>
                <c:pt idx="6757">
                  <c:v>125.17016816601557</c:v>
                </c:pt>
                <c:pt idx="6758">
                  <c:v>125.17016816601557</c:v>
                </c:pt>
                <c:pt idx="6759">
                  <c:v>125.17016816601557</c:v>
                </c:pt>
                <c:pt idx="6760">
                  <c:v>125.17016816601557</c:v>
                </c:pt>
                <c:pt idx="6761">
                  <c:v>125.17016816601557</c:v>
                </c:pt>
                <c:pt idx="6762">
                  <c:v>125.17016816601557</c:v>
                </c:pt>
                <c:pt idx="6763">
                  <c:v>125.17016816601557</c:v>
                </c:pt>
                <c:pt idx="6764">
                  <c:v>125.17016816601557</c:v>
                </c:pt>
                <c:pt idx="6765">
                  <c:v>125.17016816601557</c:v>
                </c:pt>
                <c:pt idx="6766">
                  <c:v>125.17016816601557</c:v>
                </c:pt>
                <c:pt idx="6767">
                  <c:v>125.17016816601557</c:v>
                </c:pt>
                <c:pt idx="6768">
                  <c:v>125.17016816601557</c:v>
                </c:pt>
                <c:pt idx="6769">
                  <c:v>125.17016816601557</c:v>
                </c:pt>
                <c:pt idx="6770">
                  <c:v>125.17016816601557</c:v>
                </c:pt>
                <c:pt idx="6771">
                  <c:v>125.17016816601557</c:v>
                </c:pt>
                <c:pt idx="6772">
                  <c:v>125.17016816601557</c:v>
                </c:pt>
                <c:pt idx="6773">
                  <c:v>125.17016816601557</c:v>
                </c:pt>
                <c:pt idx="6774">
                  <c:v>125.17016816601557</c:v>
                </c:pt>
                <c:pt idx="6775">
                  <c:v>125.17016816601557</c:v>
                </c:pt>
                <c:pt idx="6776">
                  <c:v>125.17016816601557</c:v>
                </c:pt>
                <c:pt idx="6777">
                  <c:v>125.17016816601557</c:v>
                </c:pt>
                <c:pt idx="6778">
                  <c:v>125.17016816601557</c:v>
                </c:pt>
                <c:pt idx="6779">
                  <c:v>125.17016816601557</c:v>
                </c:pt>
                <c:pt idx="6780">
                  <c:v>125.17016816601557</c:v>
                </c:pt>
                <c:pt idx="6781">
                  <c:v>125.13619440747306</c:v>
                </c:pt>
                <c:pt idx="6782">
                  <c:v>125.13540581438404</c:v>
                </c:pt>
                <c:pt idx="6783">
                  <c:v>125.11876357949976</c:v>
                </c:pt>
                <c:pt idx="6784">
                  <c:v>125.11876357949976</c:v>
                </c:pt>
                <c:pt idx="6785">
                  <c:v>125.11876357949976</c:v>
                </c:pt>
                <c:pt idx="6786">
                  <c:v>125.11876357949976</c:v>
                </c:pt>
                <c:pt idx="6787">
                  <c:v>125.07927551076735</c:v>
                </c:pt>
                <c:pt idx="6788">
                  <c:v>125.06911142206991</c:v>
                </c:pt>
                <c:pt idx="6789">
                  <c:v>125.06504578659073</c:v>
                </c:pt>
                <c:pt idx="6790">
                  <c:v>124.98017564596765</c:v>
                </c:pt>
                <c:pt idx="6791">
                  <c:v>124.98017564596765</c:v>
                </c:pt>
                <c:pt idx="6792">
                  <c:v>124.98017564596765</c:v>
                </c:pt>
                <c:pt idx="6793">
                  <c:v>124.98017564596765</c:v>
                </c:pt>
                <c:pt idx="6794">
                  <c:v>124.92274854482631</c:v>
                </c:pt>
                <c:pt idx="6795">
                  <c:v>124.82655771230876</c:v>
                </c:pt>
                <c:pt idx="6796">
                  <c:v>124.75521194315471</c:v>
                </c:pt>
                <c:pt idx="6797">
                  <c:v>124.68084323382745</c:v>
                </c:pt>
                <c:pt idx="6798">
                  <c:v>124.49836717419925</c:v>
                </c:pt>
                <c:pt idx="6799">
                  <c:v>124.4531676470047</c:v>
                </c:pt>
                <c:pt idx="6800">
                  <c:v>124.41275225121421</c:v>
                </c:pt>
                <c:pt idx="6801">
                  <c:v>124.41275225121421</c:v>
                </c:pt>
                <c:pt idx="6802">
                  <c:v>124.41047847447543</c:v>
                </c:pt>
                <c:pt idx="6803">
                  <c:v>124.34140648205994</c:v>
                </c:pt>
                <c:pt idx="6804">
                  <c:v>124.32510012941665</c:v>
                </c:pt>
                <c:pt idx="6805">
                  <c:v>124.32510012941665</c:v>
                </c:pt>
                <c:pt idx="6806">
                  <c:v>124.29664068106435</c:v>
                </c:pt>
                <c:pt idx="6807">
                  <c:v>124.28139454801808</c:v>
                </c:pt>
                <c:pt idx="6808">
                  <c:v>124.28139454801808</c:v>
                </c:pt>
                <c:pt idx="6809">
                  <c:v>124.28139454801808</c:v>
                </c:pt>
                <c:pt idx="6810">
                  <c:v>124.28139454801808</c:v>
                </c:pt>
                <c:pt idx="6811">
                  <c:v>124.28139454801808</c:v>
                </c:pt>
                <c:pt idx="6812">
                  <c:v>124.28139454801808</c:v>
                </c:pt>
                <c:pt idx="6813">
                  <c:v>124.28139454801808</c:v>
                </c:pt>
                <c:pt idx="6814">
                  <c:v>124.28139454801808</c:v>
                </c:pt>
                <c:pt idx="6815">
                  <c:v>124.28139454801808</c:v>
                </c:pt>
                <c:pt idx="6816">
                  <c:v>124.28139454801808</c:v>
                </c:pt>
                <c:pt idx="6817">
                  <c:v>124.25395150853456</c:v>
                </c:pt>
                <c:pt idx="6818">
                  <c:v>124.14670284848548</c:v>
                </c:pt>
                <c:pt idx="6819">
                  <c:v>124.01204619753535</c:v>
                </c:pt>
                <c:pt idx="6820">
                  <c:v>123.88479355947263</c:v>
                </c:pt>
                <c:pt idx="6821">
                  <c:v>123.78437061071277</c:v>
                </c:pt>
                <c:pt idx="6822">
                  <c:v>123.75591116235964</c:v>
                </c:pt>
                <c:pt idx="6823">
                  <c:v>123.74777989140198</c:v>
                </c:pt>
                <c:pt idx="6824">
                  <c:v>123.74777989140198</c:v>
                </c:pt>
                <c:pt idx="6825">
                  <c:v>123.74777989140198</c:v>
                </c:pt>
                <c:pt idx="6826">
                  <c:v>123.74777989140198</c:v>
                </c:pt>
                <c:pt idx="6827">
                  <c:v>123.74777989140198</c:v>
                </c:pt>
                <c:pt idx="6828">
                  <c:v>123.74777989140198</c:v>
                </c:pt>
                <c:pt idx="6829">
                  <c:v>123.74777989140198</c:v>
                </c:pt>
                <c:pt idx="6830">
                  <c:v>123.74777989140198</c:v>
                </c:pt>
                <c:pt idx="6831">
                  <c:v>123.74777989140198</c:v>
                </c:pt>
                <c:pt idx="6832">
                  <c:v>123.74777989140198</c:v>
                </c:pt>
                <c:pt idx="6833">
                  <c:v>123.74777989140198</c:v>
                </c:pt>
                <c:pt idx="6834">
                  <c:v>123.74777989140198</c:v>
                </c:pt>
                <c:pt idx="6835">
                  <c:v>123.74777989140198</c:v>
                </c:pt>
                <c:pt idx="6836">
                  <c:v>123.74777989140198</c:v>
                </c:pt>
                <c:pt idx="6837">
                  <c:v>123.74777989140198</c:v>
                </c:pt>
                <c:pt idx="6838">
                  <c:v>123.74777989140198</c:v>
                </c:pt>
                <c:pt idx="6839">
                  <c:v>123.74777989140198</c:v>
                </c:pt>
                <c:pt idx="6840">
                  <c:v>123.74777989140198</c:v>
                </c:pt>
                <c:pt idx="6841">
                  <c:v>123.74777989140198</c:v>
                </c:pt>
                <c:pt idx="6842">
                  <c:v>123.71322198983108</c:v>
                </c:pt>
                <c:pt idx="6843">
                  <c:v>123.69695944791476</c:v>
                </c:pt>
                <c:pt idx="6844">
                  <c:v>123.69695944791476</c:v>
                </c:pt>
                <c:pt idx="6845">
                  <c:v>123.69695944791476</c:v>
                </c:pt>
                <c:pt idx="6846">
                  <c:v>123.69695944791476</c:v>
                </c:pt>
                <c:pt idx="6847">
                  <c:v>123.54362190291043</c:v>
                </c:pt>
                <c:pt idx="6848">
                  <c:v>123.52823557553714</c:v>
                </c:pt>
                <c:pt idx="6849">
                  <c:v>123.37170860959625</c:v>
                </c:pt>
                <c:pt idx="6850">
                  <c:v>123.28548909857678</c:v>
                </c:pt>
                <c:pt idx="6851">
                  <c:v>123.22941136783224</c:v>
                </c:pt>
                <c:pt idx="6852">
                  <c:v>123.18672219530298</c:v>
                </c:pt>
                <c:pt idx="6853">
                  <c:v>123.1440330227737</c:v>
                </c:pt>
                <c:pt idx="6854">
                  <c:v>123.12852840643716</c:v>
                </c:pt>
                <c:pt idx="6855">
                  <c:v>123.11425925260652</c:v>
                </c:pt>
                <c:pt idx="6856">
                  <c:v>123.05865467771532</c:v>
                </c:pt>
                <c:pt idx="6857">
                  <c:v>123.04442495353872</c:v>
                </c:pt>
                <c:pt idx="6858">
                  <c:v>123.02864432962117</c:v>
                </c:pt>
                <c:pt idx="6859">
                  <c:v>123.02864432962117</c:v>
                </c:pt>
                <c:pt idx="6860">
                  <c:v>123.01596550518589</c:v>
                </c:pt>
                <c:pt idx="6861">
                  <c:v>123.01596550518589</c:v>
                </c:pt>
                <c:pt idx="6862">
                  <c:v>122.98750605683303</c:v>
                </c:pt>
                <c:pt idx="6863">
                  <c:v>122.98750605683303</c:v>
                </c:pt>
                <c:pt idx="6864">
                  <c:v>122.97327633265617</c:v>
                </c:pt>
                <c:pt idx="6865">
                  <c:v>122.93058716012736</c:v>
                </c:pt>
                <c:pt idx="6866">
                  <c:v>122.91635743595091</c:v>
                </c:pt>
                <c:pt idx="6867">
                  <c:v>122.90212771177448</c:v>
                </c:pt>
                <c:pt idx="6868">
                  <c:v>122.85943853924518</c:v>
                </c:pt>
                <c:pt idx="6869">
                  <c:v>122.85287277160346</c:v>
                </c:pt>
                <c:pt idx="6870">
                  <c:v>122.85287277160346</c:v>
                </c:pt>
                <c:pt idx="6871">
                  <c:v>122.85287277160346</c:v>
                </c:pt>
                <c:pt idx="6872">
                  <c:v>122.85287277160346</c:v>
                </c:pt>
                <c:pt idx="6873">
                  <c:v>122.85287277160346</c:v>
                </c:pt>
                <c:pt idx="6874">
                  <c:v>122.84520881506857</c:v>
                </c:pt>
                <c:pt idx="6875">
                  <c:v>122.84520881506857</c:v>
                </c:pt>
                <c:pt idx="6876">
                  <c:v>122.8431453298203</c:v>
                </c:pt>
                <c:pt idx="6877">
                  <c:v>122.8431453298203</c:v>
                </c:pt>
                <c:pt idx="6878">
                  <c:v>122.82887617598895</c:v>
                </c:pt>
                <c:pt idx="6879">
                  <c:v>122.81674936671594</c:v>
                </c:pt>
                <c:pt idx="6880">
                  <c:v>122.68514194237466</c:v>
                </c:pt>
                <c:pt idx="6881">
                  <c:v>122.62910802235729</c:v>
                </c:pt>
                <c:pt idx="6882">
                  <c:v>122.57484405571674</c:v>
                </c:pt>
                <c:pt idx="6883">
                  <c:v>122.54638460736389</c:v>
                </c:pt>
                <c:pt idx="6884">
                  <c:v>122.51792515901127</c:v>
                </c:pt>
                <c:pt idx="6885">
                  <c:v>122.50369543483461</c:v>
                </c:pt>
                <c:pt idx="6886">
                  <c:v>122.37562791724675</c:v>
                </c:pt>
                <c:pt idx="6887">
                  <c:v>122.3253916167877</c:v>
                </c:pt>
                <c:pt idx="6888">
                  <c:v>122.3253916167877</c:v>
                </c:pt>
                <c:pt idx="6889">
                  <c:v>122.3253916167877</c:v>
                </c:pt>
                <c:pt idx="6890">
                  <c:v>122.3253916167877</c:v>
                </c:pt>
                <c:pt idx="6891">
                  <c:v>122.3253916167877</c:v>
                </c:pt>
                <c:pt idx="6892">
                  <c:v>122.3253916167877</c:v>
                </c:pt>
                <c:pt idx="6893">
                  <c:v>122.3253916167877</c:v>
                </c:pt>
                <c:pt idx="6894">
                  <c:v>122.3253916167877</c:v>
                </c:pt>
                <c:pt idx="6895">
                  <c:v>122.3253916167877</c:v>
                </c:pt>
                <c:pt idx="6896">
                  <c:v>122.3253916167877</c:v>
                </c:pt>
                <c:pt idx="6897">
                  <c:v>122.3253916167877</c:v>
                </c:pt>
                <c:pt idx="6898">
                  <c:v>122.3253916167877</c:v>
                </c:pt>
                <c:pt idx="6899">
                  <c:v>122.3253916167877</c:v>
                </c:pt>
                <c:pt idx="6900">
                  <c:v>122.3253916167877</c:v>
                </c:pt>
                <c:pt idx="6901">
                  <c:v>122.3253916167877</c:v>
                </c:pt>
                <c:pt idx="6902">
                  <c:v>122.3253916167877</c:v>
                </c:pt>
                <c:pt idx="6903">
                  <c:v>122.3253916167877</c:v>
                </c:pt>
                <c:pt idx="6904">
                  <c:v>122.3253916167877</c:v>
                </c:pt>
                <c:pt idx="6905">
                  <c:v>122.3253916167877</c:v>
                </c:pt>
                <c:pt idx="6906">
                  <c:v>122.3253916167877</c:v>
                </c:pt>
                <c:pt idx="6907">
                  <c:v>122.3253916167877</c:v>
                </c:pt>
                <c:pt idx="6908">
                  <c:v>122.3253916167877</c:v>
                </c:pt>
                <c:pt idx="6909">
                  <c:v>122.3253916167877</c:v>
                </c:pt>
                <c:pt idx="6910">
                  <c:v>122.3253916167877</c:v>
                </c:pt>
                <c:pt idx="6911">
                  <c:v>122.3253916167877</c:v>
                </c:pt>
                <c:pt idx="6912">
                  <c:v>122.3253916167877</c:v>
                </c:pt>
                <c:pt idx="6913">
                  <c:v>122.29024957218824</c:v>
                </c:pt>
                <c:pt idx="6914">
                  <c:v>122.27515531632913</c:v>
                </c:pt>
                <c:pt idx="6915">
                  <c:v>122.27515531632913</c:v>
                </c:pt>
                <c:pt idx="6916">
                  <c:v>122.27515531632913</c:v>
                </c:pt>
                <c:pt idx="6917">
                  <c:v>122.27515531632913</c:v>
                </c:pt>
                <c:pt idx="6918">
                  <c:v>122.27515531632913</c:v>
                </c:pt>
                <c:pt idx="6919">
                  <c:v>122.27515531632913</c:v>
                </c:pt>
                <c:pt idx="6920">
                  <c:v>122.27515531632913</c:v>
                </c:pt>
                <c:pt idx="6921">
                  <c:v>122.27515531632913</c:v>
                </c:pt>
                <c:pt idx="6922">
                  <c:v>122.27515531632913</c:v>
                </c:pt>
                <c:pt idx="6923">
                  <c:v>122.27515531632913</c:v>
                </c:pt>
                <c:pt idx="6924">
                  <c:v>122.27515531632913</c:v>
                </c:pt>
                <c:pt idx="6925">
                  <c:v>122.27515531632913</c:v>
                </c:pt>
                <c:pt idx="6926">
                  <c:v>122.21910095130637</c:v>
                </c:pt>
                <c:pt idx="6927">
                  <c:v>122.07680370954188</c:v>
                </c:pt>
                <c:pt idx="6928">
                  <c:v>122.06257398536572</c:v>
                </c:pt>
                <c:pt idx="6929">
                  <c:v>121.83489839854268</c:v>
                </c:pt>
                <c:pt idx="6930">
                  <c:v>121.77295879250588</c:v>
                </c:pt>
                <c:pt idx="6931">
                  <c:v>121.75375509044135</c:v>
                </c:pt>
                <c:pt idx="6932">
                  <c:v>121.69260115677817</c:v>
                </c:pt>
                <c:pt idx="6933">
                  <c:v>121.62145253589608</c:v>
                </c:pt>
                <c:pt idx="6934">
                  <c:v>121.61599810036662</c:v>
                </c:pt>
                <c:pt idx="6935">
                  <c:v>121.59299308754349</c:v>
                </c:pt>
                <c:pt idx="6936">
                  <c:v>121.57876336336706</c:v>
                </c:pt>
                <c:pt idx="6937">
                  <c:v>121.55892148504367</c:v>
                </c:pt>
                <c:pt idx="6938">
                  <c:v>121.55030391501421</c:v>
                </c:pt>
                <c:pt idx="6939">
                  <c:v>121.53038317738145</c:v>
                </c:pt>
                <c:pt idx="6940">
                  <c:v>121.46492556995604</c:v>
                </c:pt>
                <c:pt idx="6941">
                  <c:v>121.45069584577926</c:v>
                </c:pt>
                <c:pt idx="6942">
                  <c:v>121.45069584577926</c:v>
                </c:pt>
                <c:pt idx="6943">
                  <c:v>121.42435099518988</c:v>
                </c:pt>
                <c:pt idx="6944">
                  <c:v>121.42435099518988</c:v>
                </c:pt>
                <c:pt idx="6945">
                  <c:v>121.42435099518988</c:v>
                </c:pt>
                <c:pt idx="6946">
                  <c:v>121.42435099518988</c:v>
                </c:pt>
                <c:pt idx="6947">
                  <c:v>121.42435099518988</c:v>
                </c:pt>
                <c:pt idx="6948">
                  <c:v>121.42435099518988</c:v>
                </c:pt>
                <c:pt idx="6949">
                  <c:v>121.42435099518988</c:v>
                </c:pt>
                <c:pt idx="6950">
                  <c:v>121.34488417758041</c:v>
                </c:pt>
                <c:pt idx="6951">
                  <c:v>121.26570943148565</c:v>
                </c:pt>
                <c:pt idx="6952">
                  <c:v>121.13764191389788</c:v>
                </c:pt>
                <c:pt idx="6953">
                  <c:v>121.12341218972114</c:v>
                </c:pt>
                <c:pt idx="6954">
                  <c:v>121.12341218972114</c:v>
                </c:pt>
                <c:pt idx="6955">
                  <c:v>121.10918246554506</c:v>
                </c:pt>
                <c:pt idx="6956">
                  <c:v>121.10918246554506</c:v>
                </c:pt>
                <c:pt idx="6957">
                  <c:v>120.95265549960439</c:v>
                </c:pt>
                <c:pt idx="6958">
                  <c:v>120.93842577542797</c:v>
                </c:pt>
                <c:pt idx="6959">
                  <c:v>120.92419605125154</c:v>
                </c:pt>
                <c:pt idx="6960">
                  <c:v>120.90996632707522</c:v>
                </c:pt>
                <c:pt idx="6961">
                  <c:v>120.90300334217433</c:v>
                </c:pt>
                <c:pt idx="6962">
                  <c:v>120.90300334217433</c:v>
                </c:pt>
                <c:pt idx="6963">
                  <c:v>120.90300334217433</c:v>
                </c:pt>
                <c:pt idx="6964">
                  <c:v>120.90300334217433</c:v>
                </c:pt>
                <c:pt idx="6965">
                  <c:v>120.90300334217433</c:v>
                </c:pt>
                <c:pt idx="6966">
                  <c:v>120.90300334217433</c:v>
                </c:pt>
                <c:pt idx="6967">
                  <c:v>120.90300334217433</c:v>
                </c:pt>
                <c:pt idx="6968">
                  <c:v>120.90300334217433</c:v>
                </c:pt>
                <c:pt idx="6969">
                  <c:v>120.90300334217433</c:v>
                </c:pt>
                <c:pt idx="6970">
                  <c:v>120.90300334217433</c:v>
                </c:pt>
                <c:pt idx="6971">
                  <c:v>120.90300334217433</c:v>
                </c:pt>
                <c:pt idx="6972">
                  <c:v>120.90300334217433</c:v>
                </c:pt>
                <c:pt idx="6973">
                  <c:v>120.90300334217433</c:v>
                </c:pt>
                <c:pt idx="6974">
                  <c:v>120.90300334217433</c:v>
                </c:pt>
                <c:pt idx="6975">
                  <c:v>120.90300334217433</c:v>
                </c:pt>
                <c:pt idx="6976">
                  <c:v>120.90300334217433</c:v>
                </c:pt>
                <c:pt idx="6977">
                  <c:v>120.85335118474407</c:v>
                </c:pt>
                <c:pt idx="6978">
                  <c:v>120.85335118474407</c:v>
                </c:pt>
                <c:pt idx="6979">
                  <c:v>120.85335118474407</c:v>
                </c:pt>
                <c:pt idx="6980">
                  <c:v>120.85335118474407</c:v>
                </c:pt>
                <c:pt idx="6981">
                  <c:v>120.85335118474407</c:v>
                </c:pt>
                <c:pt idx="6982">
                  <c:v>120.85335118474407</c:v>
                </c:pt>
                <c:pt idx="6983">
                  <c:v>120.85335118474407</c:v>
                </c:pt>
                <c:pt idx="6984">
                  <c:v>120.85335118474407</c:v>
                </c:pt>
                <c:pt idx="6985">
                  <c:v>120.85335118474407</c:v>
                </c:pt>
                <c:pt idx="6986">
                  <c:v>120.67051441679575</c:v>
                </c:pt>
                <c:pt idx="6987">
                  <c:v>120.67051441679575</c:v>
                </c:pt>
                <c:pt idx="6988">
                  <c:v>120.66806101607568</c:v>
                </c:pt>
                <c:pt idx="6989">
                  <c:v>120.5969123951938</c:v>
                </c:pt>
                <c:pt idx="6990">
                  <c:v>120.4887349477292</c:v>
                </c:pt>
                <c:pt idx="6991">
                  <c:v>120.45461515342934</c:v>
                </c:pt>
                <c:pt idx="6992">
                  <c:v>120.28385846331267</c:v>
                </c:pt>
                <c:pt idx="6993">
                  <c:v>120.24116929078347</c:v>
                </c:pt>
                <c:pt idx="6994">
                  <c:v>120.22693956660675</c:v>
                </c:pt>
                <c:pt idx="6995">
                  <c:v>120.17481356345043</c:v>
                </c:pt>
                <c:pt idx="6996">
                  <c:v>120.17481356345043</c:v>
                </c:pt>
                <c:pt idx="6997">
                  <c:v>120.11773694812723</c:v>
                </c:pt>
                <c:pt idx="6998">
                  <c:v>120.07492948663466</c:v>
                </c:pt>
                <c:pt idx="6999">
                  <c:v>120.07041260066605</c:v>
                </c:pt>
                <c:pt idx="7000">
                  <c:v>120.04639117897295</c:v>
                </c:pt>
                <c:pt idx="7001">
                  <c:v>119.99582921877592</c:v>
                </c:pt>
                <c:pt idx="7002">
                  <c:v>119.99582921877592</c:v>
                </c:pt>
                <c:pt idx="7003">
                  <c:v>119.99582921877592</c:v>
                </c:pt>
                <c:pt idx="7004">
                  <c:v>119.99582921877592</c:v>
                </c:pt>
                <c:pt idx="7005">
                  <c:v>119.99582921877592</c:v>
                </c:pt>
                <c:pt idx="7006">
                  <c:v>119.99582921877592</c:v>
                </c:pt>
                <c:pt idx="7007">
                  <c:v>119.99582921877592</c:v>
                </c:pt>
                <c:pt idx="7008">
                  <c:v>119.94234508307829</c:v>
                </c:pt>
                <c:pt idx="7009">
                  <c:v>119.84273701384294</c:v>
                </c:pt>
                <c:pt idx="7010">
                  <c:v>119.81427756549047</c:v>
                </c:pt>
                <c:pt idx="7011">
                  <c:v>119.78581811713735</c:v>
                </c:pt>
                <c:pt idx="7012">
                  <c:v>119.7288992204317</c:v>
                </c:pt>
                <c:pt idx="7013">
                  <c:v>119.68621004790266</c:v>
                </c:pt>
                <c:pt idx="7014">
                  <c:v>119.48061506756052</c:v>
                </c:pt>
                <c:pt idx="7015">
                  <c:v>119.48061506756052</c:v>
                </c:pt>
                <c:pt idx="7016">
                  <c:v>119.48061506756052</c:v>
                </c:pt>
                <c:pt idx="7017">
                  <c:v>119.48061506756052</c:v>
                </c:pt>
                <c:pt idx="7018">
                  <c:v>119.48061506756052</c:v>
                </c:pt>
                <c:pt idx="7019">
                  <c:v>119.48061506756052</c:v>
                </c:pt>
                <c:pt idx="7020">
                  <c:v>119.48061506756052</c:v>
                </c:pt>
                <c:pt idx="7021">
                  <c:v>119.48061506756052</c:v>
                </c:pt>
                <c:pt idx="7022">
                  <c:v>119.48061506756052</c:v>
                </c:pt>
                <c:pt idx="7023">
                  <c:v>119.48061506756052</c:v>
                </c:pt>
                <c:pt idx="7024">
                  <c:v>119.48061506756052</c:v>
                </c:pt>
                <c:pt idx="7025">
                  <c:v>119.48061506756052</c:v>
                </c:pt>
                <c:pt idx="7026">
                  <c:v>119.48061506756052</c:v>
                </c:pt>
                <c:pt idx="7027">
                  <c:v>119.48061506756052</c:v>
                </c:pt>
                <c:pt idx="7028">
                  <c:v>119.48061506756052</c:v>
                </c:pt>
                <c:pt idx="7029">
                  <c:v>119.48061506756052</c:v>
                </c:pt>
                <c:pt idx="7030">
                  <c:v>119.48061506756052</c:v>
                </c:pt>
                <c:pt idx="7031">
                  <c:v>119.48061506756052</c:v>
                </c:pt>
                <c:pt idx="7032">
                  <c:v>119.48061506756052</c:v>
                </c:pt>
                <c:pt idx="7033">
                  <c:v>119.48061506756052</c:v>
                </c:pt>
                <c:pt idx="7034">
                  <c:v>119.48061506756052</c:v>
                </c:pt>
                <c:pt idx="7035">
                  <c:v>119.47276418525628</c:v>
                </c:pt>
                <c:pt idx="7036">
                  <c:v>119.44430473690343</c:v>
                </c:pt>
                <c:pt idx="7037">
                  <c:v>119.43154705315908</c:v>
                </c:pt>
                <c:pt idx="7038">
                  <c:v>119.43154705315908</c:v>
                </c:pt>
                <c:pt idx="7039">
                  <c:v>119.43154705315908</c:v>
                </c:pt>
                <c:pt idx="7040">
                  <c:v>119.43154705315908</c:v>
                </c:pt>
                <c:pt idx="7041">
                  <c:v>119.43154705315908</c:v>
                </c:pt>
                <c:pt idx="7042">
                  <c:v>119.39946883874389</c:v>
                </c:pt>
                <c:pt idx="7043">
                  <c:v>119.35647299112446</c:v>
                </c:pt>
                <c:pt idx="7044">
                  <c:v>119.23396067373889</c:v>
                </c:pt>
                <c:pt idx="7045">
                  <c:v>119.23396067373889</c:v>
                </c:pt>
                <c:pt idx="7046">
                  <c:v>119.17393997755094</c:v>
                </c:pt>
                <c:pt idx="7047">
                  <c:v>119.14548052919855</c:v>
                </c:pt>
                <c:pt idx="7048">
                  <c:v>119.06010218413998</c:v>
                </c:pt>
                <c:pt idx="7049">
                  <c:v>119.03164273578714</c:v>
                </c:pt>
                <c:pt idx="7050">
                  <c:v>118.99047379548975</c:v>
                </c:pt>
                <c:pt idx="7051">
                  <c:v>118.97472383908145</c:v>
                </c:pt>
                <c:pt idx="7052">
                  <c:v>118.91780494237611</c:v>
                </c:pt>
                <c:pt idx="7053">
                  <c:v>118.90485887250429</c:v>
                </c:pt>
                <c:pt idx="7054">
                  <c:v>118.89058971867381</c:v>
                </c:pt>
                <c:pt idx="7055">
                  <c:v>118.88934549402288</c:v>
                </c:pt>
                <c:pt idx="7056">
                  <c:v>118.7755077006113</c:v>
                </c:pt>
                <c:pt idx="7057">
                  <c:v>118.74704825225867</c:v>
                </c:pt>
                <c:pt idx="7058">
                  <c:v>118.73033007878024</c:v>
                </c:pt>
                <c:pt idx="7059">
                  <c:v>118.63374494971843</c:v>
                </c:pt>
                <c:pt idx="7060">
                  <c:v>118.61898073467064</c:v>
                </c:pt>
                <c:pt idx="7061">
                  <c:v>118.60520664205652</c:v>
                </c:pt>
                <c:pt idx="7062">
                  <c:v>118.56730744236188</c:v>
                </c:pt>
                <c:pt idx="7063">
                  <c:v>118.50514294125945</c:v>
                </c:pt>
                <c:pt idx="7064">
                  <c:v>118.4624537687304</c:v>
                </c:pt>
                <c:pt idx="7065">
                  <c:v>118.34861597531915</c:v>
                </c:pt>
                <c:pt idx="7066">
                  <c:v>118.2347781819074</c:v>
                </c:pt>
                <c:pt idx="7067">
                  <c:v>118.22054845773076</c:v>
                </c:pt>
                <c:pt idx="7068">
                  <c:v>118.20631873355413</c:v>
                </c:pt>
                <c:pt idx="7069">
                  <c:v>118.10671066431959</c:v>
                </c:pt>
                <c:pt idx="7070">
                  <c:v>118.10671066431959</c:v>
                </c:pt>
                <c:pt idx="7071">
                  <c:v>118.10671066431959</c:v>
                </c:pt>
                <c:pt idx="7072">
                  <c:v>118.06402149179053</c:v>
                </c:pt>
                <c:pt idx="7073">
                  <c:v>118.0582267929467</c:v>
                </c:pt>
                <c:pt idx="7074">
                  <c:v>118.0582267929467</c:v>
                </c:pt>
                <c:pt idx="7075">
                  <c:v>118.0582267929467</c:v>
                </c:pt>
                <c:pt idx="7076">
                  <c:v>118.0582267929467</c:v>
                </c:pt>
                <c:pt idx="7077">
                  <c:v>118.0582267929467</c:v>
                </c:pt>
                <c:pt idx="7078">
                  <c:v>118.0582267929467</c:v>
                </c:pt>
                <c:pt idx="7079">
                  <c:v>118.0582267929467</c:v>
                </c:pt>
                <c:pt idx="7080">
                  <c:v>118.0582267929467</c:v>
                </c:pt>
                <c:pt idx="7081">
                  <c:v>118.0582267929467</c:v>
                </c:pt>
                <c:pt idx="7082">
                  <c:v>118.0582267929467</c:v>
                </c:pt>
                <c:pt idx="7083">
                  <c:v>118.0582267929467</c:v>
                </c:pt>
                <c:pt idx="7084">
                  <c:v>118.0582267929467</c:v>
                </c:pt>
                <c:pt idx="7085">
                  <c:v>118.0582267929467</c:v>
                </c:pt>
                <c:pt idx="7086">
                  <c:v>118.0582267929467</c:v>
                </c:pt>
                <c:pt idx="7087">
                  <c:v>118.0582267929467</c:v>
                </c:pt>
                <c:pt idx="7088">
                  <c:v>118.0582267929467</c:v>
                </c:pt>
                <c:pt idx="7089">
                  <c:v>118.03444048882272</c:v>
                </c:pt>
                <c:pt idx="7090">
                  <c:v>118.00974292157385</c:v>
                </c:pt>
                <c:pt idx="7091">
                  <c:v>118.00974292157385</c:v>
                </c:pt>
                <c:pt idx="7092">
                  <c:v>118.00974292157385</c:v>
                </c:pt>
                <c:pt idx="7093">
                  <c:v>118.00974292157385</c:v>
                </c:pt>
                <c:pt idx="7094">
                  <c:v>118.00974292157385</c:v>
                </c:pt>
                <c:pt idx="7095">
                  <c:v>118.00974292157385</c:v>
                </c:pt>
                <c:pt idx="7096">
                  <c:v>118.00974292157385</c:v>
                </c:pt>
                <c:pt idx="7097">
                  <c:v>117.80788645661447</c:v>
                </c:pt>
                <c:pt idx="7098">
                  <c:v>117.42368390385123</c:v>
                </c:pt>
                <c:pt idx="7099">
                  <c:v>117.39522445549839</c:v>
                </c:pt>
                <c:pt idx="7100">
                  <c:v>117.34952110494159</c:v>
                </c:pt>
                <c:pt idx="7101">
                  <c:v>117.32407583461602</c:v>
                </c:pt>
                <c:pt idx="7102">
                  <c:v>117.28138666208685</c:v>
                </c:pt>
                <c:pt idx="7103">
                  <c:v>117.26390618195646</c:v>
                </c:pt>
                <c:pt idx="7104">
                  <c:v>117.22109872046369</c:v>
                </c:pt>
                <c:pt idx="7105">
                  <c:v>117.19600831702803</c:v>
                </c:pt>
                <c:pt idx="7106">
                  <c:v>117.13908942032276</c:v>
                </c:pt>
                <c:pt idx="7107">
                  <c:v>117.13878566594789</c:v>
                </c:pt>
                <c:pt idx="7108">
                  <c:v>117.13878566594789</c:v>
                </c:pt>
                <c:pt idx="7109">
                  <c:v>117.13878566594789</c:v>
                </c:pt>
                <c:pt idx="7110">
                  <c:v>117.13878566594789</c:v>
                </c:pt>
                <c:pt idx="7111">
                  <c:v>117.13878566594789</c:v>
                </c:pt>
                <c:pt idx="7112">
                  <c:v>117.13878566594789</c:v>
                </c:pt>
                <c:pt idx="7113">
                  <c:v>116.98256245438209</c:v>
                </c:pt>
                <c:pt idx="7114">
                  <c:v>116.93987328185302</c:v>
                </c:pt>
                <c:pt idx="7115">
                  <c:v>116.88295438514733</c:v>
                </c:pt>
                <c:pt idx="7116">
                  <c:v>116.8687246609709</c:v>
                </c:pt>
                <c:pt idx="7117">
                  <c:v>116.68373824667685</c:v>
                </c:pt>
                <c:pt idx="7118">
                  <c:v>116.63583851833251</c:v>
                </c:pt>
                <c:pt idx="7119">
                  <c:v>116.63583851833251</c:v>
                </c:pt>
                <c:pt idx="7120">
                  <c:v>116.63583851833251</c:v>
                </c:pt>
                <c:pt idx="7121">
                  <c:v>116.63583851833251</c:v>
                </c:pt>
                <c:pt idx="7122">
                  <c:v>116.63583851833251</c:v>
                </c:pt>
                <c:pt idx="7123">
                  <c:v>116.63583851833251</c:v>
                </c:pt>
                <c:pt idx="7124">
                  <c:v>116.63583851833251</c:v>
                </c:pt>
                <c:pt idx="7125">
                  <c:v>116.63583851833251</c:v>
                </c:pt>
                <c:pt idx="7126">
                  <c:v>116.63583851833251</c:v>
                </c:pt>
                <c:pt idx="7127">
                  <c:v>116.63583851833251</c:v>
                </c:pt>
                <c:pt idx="7128">
                  <c:v>116.63583851833251</c:v>
                </c:pt>
                <c:pt idx="7129">
                  <c:v>116.63583851833251</c:v>
                </c:pt>
                <c:pt idx="7130">
                  <c:v>116.63583851833251</c:v>
                </c:pt>
                <c:pt idx="7131">
                  <c:v>116.63583851833251</c:v>
                </c:pt>
                <c:pt idx="7132">
                  <c:v>116.58793878998863</c:v>
                </c:pt>
                <c:pt idx="7133">
                  <c:v>116.58793878998863</c:v>
                </c:pt>
                <c:pt idx="7134">
                  <c:v>116.58793878998863</c:v>
                </c:pt>
                <c:pt idx="7135">
                  <c:v>116.58793878998863</c:v>
                </c:pt>
                <c:pt idx="7136">
                  <c:v>116.58793878998863</c:v>
                </c:pt>
                <c:pt idx="7137">
                  <c:v>116.56990045326579</c:v>
                </c:pt>
                <c:pt idx="7138">
                  <c:v>116.44183293567799</c:v>
                </c:pt>
                <c:pt idx="7139">
                  <c:v>116.39348779827438</c:v>
                </c:pt>
                <c:pt idx="7140">
                  <c:v>116.3706843147956</c:v>
                </c:pt>
                <c:pt idx="7141">
                  <c:v>116.36085318762449</c:v>
                </c:pt>
                <c:pt idx="7142">
                  <c:v>116.31376541809016</c:v>
                </c:pt>
                <c:pt idx="7143">
                  <c:v>116.28530596973732</c:v>
                </c:pt>
                <c:pt idx="7144">
                  <c:v>116.25684652138445</c:v>
                </c:pt>
                <c:pt idx="7145">
                  <c:v>116.19992762467876</c:v>
                </c:pt>
                <c:pt idx="7146">
                  <c:v>116.15723845214929</c:v>
                </c:pt>
                <c:pt idx="7147">
                  <c:v>116.12877900379617</c:v>
                </c:pt>
                <c:pt idx="7148">
                  <c:v>116.12877900379617</c:v>
                </c:pt>
                <c:pt idx="7149">
                  <c:v>116.12237387548768</c:v>
                </c:pt>
                <c:pt idx="7150">
                  <c:v>116.08608983126737</c:v>
                </c:pt>
                <c:pt idx="7151">
                  <c:v>116.03675895250269</c:v>
                </c:pt>
                <c:pt idx="7152">
                  <c:v>115.97968233717941</c:v>
                </c:pt>
                <c:pt idx="7153">
                  <c:v>115.94379258950312</c:v>
                </c:pt>
                <c:pt idx="7154">
                  <c:v>115.81572507191532</c:v>
                </c:pt>
                <c:pt idx="7155">
                  <c:v>115.78726562356273</c:v>
                </c:pt>
                <c:pt idx="7156">
                  <c:v>115.74457645103332</c:v>
                </c:pt>
                <c:pt idx="7157">
                  <c:v>115.7102638895342</c:v>
                </c:pt>
                <c:pt idx="7158">
                  <c:v>115.7102638895342</c:v>
                </c:pt>
                <c:pt idx="7159">
                  <c:v>115.7102638895342</c:v>
                </c:pt>
                <c:pt idx="7160">
                  <c:v>115.7102638895342</c:v>
                </c:pt>
                <c:pt idx="7161">
                  <c:v>115.63073865762132</c:v>
                </c:pt>
                <c:pt idx="7162">
                  <c:v>115.57381976091612</c:v>
                </c:pt>
                <c:pt idx="7163">
                  <c:v>115.5206276967328</c:v>
                </c:pt>
                <c:pt idx="7164">
                  <c:v>115.47421169168113</c:v>
                </c:pt>
                <c:pt idx="7165">
                  <c:v>115.38037787628322</c:v>
                </c:pt>
                <c:pt idx="7166">
                  <c:v>115.26076582903477</c:v>
                </c:pt>
                <c:pt idx="7167">
                  <c:v>115.26076582903477</c:v>
                </c:pt>
                <c:pt idx="7168">
                  <c:v>115.26076582903477</c:v>
                </c:pt>
                <c:pt idx="7169">
                  <c:v>115.21345024371909</c:v>
                </c:pt>
                <c:pt idx="7170">
                  <c:v>115.21345024371909</c:v>
                </c:pt>
                <c:pt idx="7171">
                  <c:v>115.21345024371909</c:v>
                </c:pt>
                <c:pt idx="7172">
                  <c:v>115.21345024371909</c:v>
                </c:pt>
                <c:pt idx="7173">
                  <c:v>115.21345024371909</c:v>
                </c:pt>
                <c:pt idx="7174">
                  <c:v>115.21345024371909</c:v>
                </c:pt>
                <c:pt idx="7175">
                  <c:v>115.21345024371909</c:v>
                </c:pt>
                <c:pt idx="7176">
                  <c:v>115.21345024371909</c:v>
                </c:pt>
                <c:pt idx="7177">
                  <c:v>115.21345024371909</c:v>
                </c:pt>
                <c:pt idx="7178">
                  <c:v>115.21345024371909</c:v>
                </c:pt>
                <c:pt idx="7179">
                  <c:v>115.21345024371909</c:v>
                </c:pt>
                <c:pt idx="7180">
                  <c:v>115.21345024371909</c:v>
                </c:pt>
                <c:pt idx="7181">
                  <c:v>115.21345024371909</c:v>
                </c:pt>
                <c:pt idx="7182">
                  <c:v>115.21345024371909</c:v>
                </c:pt>
                <c:pt idx="7183">
                  <c:v>115.16613465840338</c:v>
                </c:pt>
                <c:pt idx="7184">
                  <c:v>115.16613465840338</c:v>
                </c:pt>
                <c:pt idx="7185">
                  <c:v>115.16613465840338</c:v>
                </c:pt>
                <c:pt idx="7186">
                  <c:v>115.16613465840338</c:v>
                </c:pt>
                <c:pt idx="7187">
                  <c:v>115.16613465840338</c:v>
                </c:pt>
                <c:pt idx="7188">
                  <c:v>115.16613465840338</c:v>
                </c:pt>
                <c:pt idx="7189">
                  <c:v>115.16613465840338</c:v>
                </c:pt>
                <c:pt idx="7190">
                  <c:v>115.16613465840338</c:v>
                </c:pt>
                <c:pt idx="7191">
                  <c:v>115.07577941474089</c:v>
                </c:pt>
                <c:pt idx="7192">
                  <c:v>114.93348217297701</c:v>
                </c:pt>
                <c:pt idx="7193">
                  <c:v>114.87656327627131</c:v>
                </c:pt>
                <c:pt idx="7194">
                  <c:v>114.86233355209447</c:v>
                </c:pt>
                <c:pt idx="7195">
                  <c:v>114.82388087688</c:v>
                </c:pt>
                <c:pt idx="7196">
                  <c:v>114.77695520703637</c:v>
                </c:pt>
                <c:pt idx="7197">
                  <c:v>114.76272548285991</c:v>
                </c:pt>
                <c:pt idx="7198">
                  <c:v>114.76272548285991</c:v>
                </c:pt>
                <c:pt idx="7199">
                  <c:v>114.72003631033044</c:v>
                </c:pt>
                <c:pt idx="7200">
                  <c:v>114.66311741362458</c:v>
                </c:pt>
                <c:pt idx="7201">
                  <c:v>114.65265103091021</c:v>
                </c:pt>
                <c:pt idx="7202">
                  <c:v>114.47813099933146</c:v>
                </c:pt>
                <c:pt idx="7203">
                  <c:v>114.42121210262565</c:v>
                </c:pt>
                <c:pt idx="7204">
                  <c:v>114.30737430921435</c:v>
                </c:pt>
                <c:pt idx="7205">
                  <c:v>114.30737430921435</c:v>
                </c:pt>
                <c:pt idx="7206">
                  <c:v>114.28174211311951</c:v>
                </c:pt>
                <c:pt idx="7207">
                  <c:v>114.28174211311951</c:v>
                </c:pt>
                <c:pt idx="7208">
                  <c:v>114.28174211311951</c:v>
                </c:pt>
                <c:pt idx="7209">
                  <c:v>114.28174211311951</c:v>
                </c:pt>
                <c:pt idx="7210">
                  <c:v>114.12238789492035</c:v>
                </c:pt>
                <c:pt idx="7211">
                  <c:v>113.99432037733312</c:v>
                </c:pt>
                <c:pt idx="7212">
                  <c:v>113.7910619691057</c:v>
                </c:pt>
                <c:pt idx="7213">
                  <c:v>113.7910619691057</c:v>
                </c:pt>
                <c:pt idx="7214">
                  <c:v>113.7910619691057</c:v>
                </c:pt>
                <c:pt idx="7215">
                  <c:v>113.7910619691057</c:v>
                </c:pt>
                <c:pt idx="7216">
                  <c:v>113.7910619691057</c:v>
                </c:pt>
                <c:pt idx="7217">
                  <c:v>113.7910619691057</c:v>
                </c:pt>
                <c:pt idx="7218">
                  <c:v>113.7910619691057</c:v>
                </c:pt>
                <c:pt idx="7219">
                  <c:v>113.7910619691057</c:v>
                </c:pt>
                <c:pt idx="7220">
                  <c:v>113.7910619691057</c:v>
                </c:pt>
                <c:pt idx="7221">
                  <c:v>113.7910619691057</c:v>
                </c:pt>
                <c:pt idx="7222">
                  <c:v>113.7910619691057</c:v>
                </c:pt>
                <c:pt idx="7223">
                  <c:v>113.7910619691057</c:v>
                </c:pt>
                <c:pt idx="7224">
                  <c:v>113.7910619691057</c:v>
                </c:pt>
                <c:pt idx="7225">
                  <c:v>113.7910619691057</c:v>
                </c:pt>
                <c:pt idx="7226">
                  <c:v>113.7910619691057</c:v>
                </c:pt>
                <c:pt idx="7227">
                  <c:v>113.7910619691057</c:v>
                </c:pt>
                <c:pt idx="7228">
                  <c:v>113.7910619691057</c:v>
                </c:pt>
                <c:pt idx="7229">
                  <c:v>113.7910619691057</c:v>
                </c:pt>
                <c:pt idx="7230">
                  <c:v>113.7910619691057</c:v>
                </c:pt>
                <c:pt idx="7231">
                  <c:v>113.7910619691057</c:v>
                </c:pt>
                <c:pt idx="7232">
                  <c:v>113.7910619691057</c:v>
                </c:pt>
                <c:pt idx="7233">
                  <c:v>113.74433052681816</c:v>
                </c:pt>
                <c:pt idx="7234">
                  <c:v>113.74433052681816</c:v>
                </c:pt>
                <c:pt idx="7235">
                  <c:v>113.74433052681816</c:v>
                </c:pt>
                <c:pt idx="7236">
                  <c:v>113.74433052681816</c:v>
                </c:pt>
                <c:pt idx="7237">
                  <c:v>113.74433052681816</c:v>
                </c:pt>
                <c:pt idx="7238">
                  <c:v>113.74433052681816</c:v>
                </c:pt>
                <c:pt idx="7239">
                  <c:v>113.74433052681816</c:v>
                </c:pt>
                <c:pt idx="7240">
                  <c:v>113.74433052681816</c:v>
                </c:pt>
                <c:pt idx="7241">
                  <c:v>113.74433052681816</c:v>
                </c:pt>
                <c:pt idx="7242">
                  <c:v>113.74433052681816</c:v>
                </c:pt>
                <c:pt idx="7243">
                  <c:v>113.74433052681816</c:v>
                </c:pt>
                <c:pt idx="7244">
                  <c:v>113.74433052681816</c:v>
                </c:pt>
                <c:pt idx="7245">
                  <c:v>113.69549616962792</c:v>
                </c:pt>
                <c:pt idx="7246">
                  <c:v>113.69549616962792</c:v>
                </c:pt>
                <c:pt idx="7247">
                  <c:v>113.59588810039294</c:v>
                </c:pt>
                <c:pt idx="7248">
                  <c:v>113.56742865204032</c:v>
                </c:pt>
                <c:pt idx="7249">
                  <c:v>113.53896920368746</c:v>
                </c:pt>
                <c:pt idx="7250">
                  <c:v>113.49628003115819</c:v>
                </c:pt>
                <c:pt idx="7251">
                  <c:v>113.48774570151052</c:v>
                </c:pt>
                <c:pt idx="7252">
                  <c:v>113.48774570151052</c:v>
                </c:pt>
                <c:pt idx="7253">
                  <c:v>113.43936113445228</c:v>
                </c:pt>
                <c:pt idx="7254">
                  <c:v>113.41090168609966</c:v>
                </c:pt>
                <c:pt idx="7255">
                  <c:v>113.31129361686467</c:v>
                </c:pt>
                <c:pt idx="7256">
                  <c:v>113.26860444433578</c:v>
                </c:pt>
                <c:pt idx="7257">
                  <c:v>113.24014499598282</c:v>
                </c:pt>
                <c:pt idx="7258">
                  <c:v>113.16899637510045</c:v>
                </c:pt>
                <c:pt idx="7259">
                  <c:v>113.16899637510045</c:v>
                </c:pt>
                <c:pt idx="7260">
                  <c:v>113.12630720257074</c:v>
                </c:pt>
                <c:pt idx="7261">
                  <c:v>113.12630720257074</c:v>
                </c:pt>
                <c:pt idx="7262">
                  <c:v>113.12585157100862</c:v>
                </c:pt>
                <c:pt idx="7263">
                  <c:v>113.01246940915976</c:v>
                </c:pt>
                <c:pt idx="7264">
                  <c:v>112.98400996080731</c:v>
                </c:pt>
                <c:pt idx="7265">
                  <c:v>112.95555051245364</c:v>
                </c:pt>
                <c:pt idx="7266">
                  <c:v>112.85594244321911</c:v>
                </c:pt>
                <c:pt idx="7267">
                  <c:v>112.85322033670585</c:v>
                </c:pt>
                <c:pt idx="7268">
                  <c:v>112.85322033670585</c:v>
                </c:pt>
                <c:pt idx="7269">
                  <c:v>112.85322033670585</c:v>
                </c:pt>
                <c:pt idx="7270">
                  <c:v>112.85322033670585</c:v>
                </c:pt>
                <c:pt idx="7271">
                  <c:v>112.69941547727846</c:v>
                </c:pt>
                <c:pt idx="7272">
                  <c:v>112.62826685639605</c:v>
                </c:pt>
                <c:pt idx="7273">
                  <c:v>112.41482099375018</c:v>
                </c:pt>
                <c:pt idx="7274">
                  <c:v>112.37213182122034</c:v>
                </c:pt>
                <c:pt idx="7275">
                  <c:v>112.37213182122034</c:v>
                </c:pt>
                <c:pt idx="7276">
                  <c:v>112.36867369449145</c:v>
                </c:pt>
                <c:pt idx="7277">
                  <c:v>112.36867369449145</c:v>
                </c:pt>
                <c:pt idx="7278">
                  <c:v>112.36867369449145</c:v>
                </c:pt>
                <c:pt idx="7279">
                  <c:v>112.36867369449145</c:v>
                </c:pt>
                <c:pt idx="7280">
                  <c:v>112.36867369449145</c:v>
                </c:pt>
                <c:pt idx="7281">
                  <c:v>112.36867369449145</c:v>
                </c:pt>
                <c:pt idx="7282">
                  <c:v>112.36867369449145</c:v>
                </c:pt>
                <c:pt idx="7283">
                  <c:v>112.36867369449145</c:v>
                </c:pt>
                <c:pt idx="7284">
                  <c:v>112.36867369449145</c:v>
                </c:pt>
                <c:pt idx="7285">
                  <c:v>112.36867369449145</c:v>
                </c:pt>
                <c:pt idx="7286">
                  <c:v>112.36867369449145</c:v>
                </c:pt>
                <c:pt idx="7287">
                  <c:v>112.36867369449145</c:v>
                </c:pt>
                <c:pt idx="7288">
                  <c:v>112.36867369449145</c:v>
                </c:pt>
                <c:pt idx="7289">
                  <c:v>112.36867369449145</c:v>
                </c:pt>
                <c:pt idx="7290">
                  <c:v>112.36867369449145</c:v>
                </c:pt>
                <c:pt idx="7291">
                  <c:v>112.36867369449145</c:v>
                </c:pt>
                <c:pt idx="7292">
                  <c:v>112.36867369449145</c:v>
                </c:pt>
                <c:pt idx="7293">
                  <c:v>112.36867369449145</c:v>
                </c:pt>
                <c:pt idx="7294">
                  <c:v>112.32944264869121</c:v>
                </c:pt>
                <c:pt idx="7295">
                  <c:v>112.32252639523293</c:v>
                </c:pt>
                <c:pt idx="7296">
                  <c:v>112.32252639523293</c:v>
                </c:pt>
                <c:pt idx="7297">
                  <c:v>112.32252639523293</c:v>
                </c:pt>
                <c:pt idx="7298">
                  <c:v>112.32252639523293</c:v>
                </c:pt>
                <c:pt idx="7299">
                  <c:v>112.32252639523293</c:v>
                </c:pt>
                <c:pt idx="7300">
                  <c:v>112.32252639523293</c:v>
                </c:pt>
                <c:pt idx="7301">
                  <c:v>112.32252639523293</c:v>
                </c:pt>
                <c:pt idx="7302">
                  <c:v>112.32252639523293</c:v>
                </c:pt>
                <c:pt idx="7303">
                  <c:v>112.32252639523293</c:v>
                </c:pt>
                <c:pt idx="7304">
                  <c:v>112.32252639523293</c:v>
                </c:pt>
                <c:pt idx="7305">
                  <c:v>112.32252639523293</c:v>
                </c:pt>
                <c:pt idx="7306">
                  <c:v>112.32252639523293</c:v>
                </c:pt>
                <c:pt idx="7307">
                  <c:v>112.17291568275054</c:v>
                </c:pt>
                <c:pt idx="7308">
                  <c:v>112.11599678604506</c:v>
                </c:pt>
                <c:pt idx="7309">
                  <c:v>112.04484816516296</c:v>
                </c:pt>
                <c:pt idx="7310">
                  <c:v>112.01638871680979</c:v>
                </c:pt>
                <c:pt idx="7311">
                  <c:v>112.00215899263344</c:v>
                </c:pt>
                <c:pt idx="7312">
                  <c:v>111.97369954428082</c:v>
                </c:pt>
                <c:pt idx="7313">
                  <c:v>111.92724264921765</c:v>
                </c:pt>
                <c:pt idx="7314">
                  <c:v>111.91297349538632</c:v>
                </c:pt>
                <c:pt idx="7315">
                  <c:v>111.85589688006266</c:v>
                </c:pt>
                <c:pt idx="7316">
                  <c:v>111.80940931748978</c:v>
                </c:pt>
                <c:pt idx="7317">
                  <c:v>111.78871312998731</c:v>
                </c:pt>
                <c:pt idx="7318">
                  <c:v>111.75601280324688</c:v>
                </c:pt>
                <c:pt idx="7319">
                  <c:v>111.74602395745806</c:v>
                </c:pt>
                <c:pt idx="7320">
                  <c:v>111.73179423328158</c:v>
                </c:pt>
                <c:pt idx="7321">
                  <c:v>111.64641588822306</c:v>
                </c:pt>
                <c:pt idx="7322">
                  <c:v>111.63746097559478</c:v>
                </c:pt>
                <c:pt idx="7323">
                  <c:v>111.61795643987043</c:v>
                </c:pt>
                <c:pt idx="7324">
                  <c:v>111.57526726734093</c:v>
                </c:pt>
                <c:pt idx="7325">
                  <c:v>111.53257809481147</c:v>
                </c:pt>
                <c:pt idx="7326">
                  <c:v>111.42469856029189</c:v>
                </c:pt>
                <c:pt idx="7327">
                  <c:v>111.42469856029189</c:v>
                </c:pt>
                <c:pt idx="7328">
                  <c:v>111.42469856029189</c:v>
                </c:pt>
                <c:pt idx="7329">
                  <c:v>111.40451057722386</c:v>
                </c:pt>
                <c:pt idx="7330">
                  <c:v>111.40451057722386</c:v>
                </c:pt>
                <c:pt idx="7331">
                  <c:v>111.21952416293055</c:v>
                </c:pt>
                <c:pt idx="7332">
                  <c:v>111.1567083423506</c:v>
                </c:pt>
                <c:pt idx="7333">
                  <c:v>111.11991609369537</c:v>
                </c:pt>
                <c:pt idx="7334">
                  <c:v>111.10568636951895</c:v>
                </c:pt>
                <c:pt idx="7335">
                  <c:v>111.0060783002836</c:v>
                </c:pt>
                <c:pt idx="7336">
                  <c:v>110.99184857610757</c:v>
                </c:pt>
                <c:pt idx="7337">
                  <c:v>110.97761885193114</c:v>
                </c:pt>
                <c:pt idx="7338">
                  <c:v>110.94628541987804</c:v>
                </c:pt>
                <c:pt idx="7339">
                  <c:v>110.94628541987804</c:v>
                </c:pt>
                <c:pt idx="7340">
                  <c:v>110.94628541987804</c:v>
                </c:pt>
                <c:pt idx="7341">
                  <c:v>110.94628541987804</c:v>
                </c:pt>
                <c:pt idx="7342">
                  <c:v>110.94628541987804</c:v>
                </c:pt>
                <c:pt idx="7343">
                  <c:v>110.94628541987804</c:v>
                </c:pt>
                <c:pt idx="7344">
                  <c:v>110.94628541987804</c:v>
                </c:pt>
                <c:pt idx="7345">
                  <c:v>110.94628541987804</c:v>
                </c:pt>
                <c:pt idx="7346">
                  <c:v>110.94628541987804</c:v>
                </c:pt>
                <c:pt idx="7347">
                  <c:v>110.94628541987804</c:v>
                </c:pt>
                <c:pt idx="7348">
                  <c:v>110.94628541987804</c:v>
                </c:pt>
                <c:pt idx="7349">
                  <c:v>110.94628541987804</c:v>
                </c:pt>
                <c:pt idx="7350">
                  <c:v>110.94628541987804</c:v>
                </c:pt>
                <c:pt idx="7351">
                  <c:v>110.94628541987804</c:v>
                </c:pt>
                <c:pt idx="7352">
                  <c:v>110.94628541987804</c:v>
                </c:pt>
                <c:pt idx="7353">
                  <c:v>110.94628541987804</c:v>
                </c:pt>
                <c:pt idx="7354">
                  <c:v>110.94628541987804</c:v>
                </c:pt>
                <c:pt idx="7355">
                  <c:v>110.94628541987804</c:v>
                </c:pt>
                <c:pt idx="7356">
                  <c:v>110.94628541987804</c:v>
                </c:pt>
                <c:pt idx="7357">
                  <c:v>110.94628541987804</c:v>
                </c:pt>
                <c:pt idx="7358">
                  <c:v>110.94628541987804</c:v>
                </c:pt>
                <c:pt idx="7359">
                  <c:v>110.94628541987804</c:v>
                </c:pt>
                <c:pt idx="7360">
                  <c:v>110.94628541987804</c:v>
                </c:pt>
                <c:pt idx="7361">
                  <c:v>110.94628541987804</c:v>
                </c:pt>
                <c:pt idx="7362">
                  <c:v>110.94628541987804</c:v>
                </c:pt>
                <c:pt idx="7363">
                  <c:v>110.94628541987804</c:v>
                </c:pt>
                <c:pt idx="7364">
                  <c:v>110.92069995522566</c:v>
                </c:pt>
                <c:pt idx="7365">
                  <c:v>110.90072226364772</c:v>
                </c:pt>
                <c:pt idx="7366">
                  <c:v>110.90072226364772</c:v>
                </c:pt>
                <c:pt idx="7367">
                  <c:v>110.90072226364772</c:v>
                </c:pt>
                <c:pt idx="7368">
                  <c:v>110.90072226364772</c:v>
                </c:pt>
                <c:pt idx="7369">
                  <c:v>110.90072226364772</c:v>
                </c:pt>
                <c:pt idx="7370">
                  <c:v>110.90072226364772</c:v>
                </c:pt>
                <c:pt idx="7371">
                  <c:v>110.90072226364772</c:v>
                </c:pt>
                <c:pt idx="7372">
                  <c:v>110.90072226364772</c:v>
                </c:pt>
                <c:pt idx="7373">
                  <c:v>110.74994326510878</c:v>
                </c:pt>
                <c:pt idx="7374">
                  <c:v>110.69302436840266</c:v>
                </c:pt>
                <c:pt idx="7375">
                  <c:v>110.50032726613178</c:v>
                </c:pt>
                <c:pt idx="7376">
                  <c:v>110.4717889584697</c:v>
                </c:pt>
                <c:pt idx="7377">
                  <c:v>110.46534878157988</c:v>
                </c:pt>
                <c:pt idx="7378">
                  <c:v>110.43688933322703</c:v>
                </c:pt>
                <c:pt idx="7379">
                  <c:v>110.26613264310993</c:v>
                </c:pt>
                <c:pt idx="7380">
                  <c:v>110.23767319475709</c:v>
                </c:pt>
                <c:pt idx="7381">
                  <c:v>110.23767319475709</c:v>
                </c:pt>
                <c:pt idx="7382">
                  <c:v>110.20921374640426</c:v>
                </c:pt>
                <c:pt idx="7383">
                  <c:v>110.05268678046355</c:v>
                </c:pt>
                <c:pt idx="7384">
                  <c:v>110.0099976079343</c:v>
                </c:pt>
                <c:pt idx="7385">
                  <c:v>109.99617678387811</c:v>
                </c:pt>
                <c:pt idx="7386">
                  <c:v>109.99617678387811</c:v>
                </c:pt>
                <c:pt idx="7387">
                  <c:v>109.99617678387811</c:v>
                </c:pt>
                <c:pt idx="7388">
                  <c:v>109.91038953869931</c:v>
                </c:pt>
                <c:pt idx="7389">
                  <c:v>109.73963284858218</c:v>
                </c:pt>
                <c:pt idx="7390">
                  <c:v>109.73963284858218</c:v>
                </c:pt>
                <c:pt idx="7391">
                  <c:v>109.56887615846468</c:v>
                </c:pt>
                <c:pt idx="7392">
                  <c:v>109.52618698593589</c:v>
                </c:pt>
                <c:pt idx="7393">
                  <c:v>109.52389714526375</c:v>
                </c:pt>
                <c:pt idx="7394">
                  <c:v>109.52389714526375</c:v>
                </c:pt>
                <c:pt idx="7395">
                  <c:v>109.52389714526375</c:v>
                </c:pt>
                <c:pt idx="7396">
                  <c:v>109.52389714526375</c:v>
                </c:pt>
                <c:pt idx="7397">
                  <c:v>109.52389714526375</c:v>
                </c:pt>
                <c:pt idx="7398">
                  <c:v>109.52389714526375</c:v>
                </c:pt>
                <c:pt idx="7399">
                  <c:v>109.52389714526375</c:v>
                </c:pt>
                <c:pt idx="7400">
                  <c:v>109.52389714526375</c:v>
                </c:pt>
                <c:pt idx="7401">
                  <c:v>109.52389714526375</c:v>
                </c:pt>
                <c:pt idx="7402">
                  <c:v>109.52389714526375</c:v>
                </c:pt>
                <c:pt idx="7403">
                  <c:v>109.52389714526375</c:v>
                </c:pt>
                <c:pt idx="7404">
                  <c:v>109.52389714526375</c:v>
                </c:pt>
                <c:pt idx="7405">
                  <c:v>109.52389714526375</c:v>
                </c:pt>
                <c:pt idx="7406">
                  <c:v>109.52389714526375</c:v>
                </c:pt>
                <c:pt idx="7407">
                  <c:v>109.52389714526375</c:v>
                </c:pt>
                <c:pt idx="7408">
                  <c:v>109.52389714526375</c:v>
                </c:pt>
                <c:pt idx="7409">
                  <c:v>109.52389714526375</c:v>
                </c:pt>
                <c:pt idx="7410">
                  <c:v>109.52389714526375</c:v>
                </c:pt>
                <c:pt idx="7411">
                  <c:v>109.52389714526375</c:v>
                </c:pt>
                <c:pt idx="7412">
                  <c:v>109.52389714526375</c:v>
                </c:pt>
                <c:pt idx="7413">
                  <c:v>109.52389714526375</c:v>
                </c:pt>
                <c:pt idx="7414">
                  <c:v>109.52389714526375</c:v>
                </c:pt>
                <c:pt idx="7415">
                  <c:v>109.51195726175946</c:v>
                </c:pt>
                <c:pt idx="7416">
                  <c:v>109.48349781340617</c:v>
                </c:pt>
                <c:pt idx="7417">
                  <c:v>109.47891813206211</c:v>
                </c:pt>
                <c:pt idx="7418">
                  <c:v>109.47891813206211</c:v>
                </c:pt>
                <c:pt idx="7419">
                  <c:v>109.47891813206211</c:v>
                </c:pt>
                <c:pt idx="7420">
                  <c:v>109.47891813206211</c:v>
                </c:pt>
                <c:pt idx="7421">
                  <c:v>109.47891813206211</c:v>
                </c:pt>
                <c:pt idx="7422">
                  <c:v>109.47891813206211</c:v>
                </c:pt>
                <c:pt idx="7423">
                  <c:v>109.45503836505351</c:v>
                </c:pt>
                <c:pt idx="7424">
                  <c:v>109.44080864087771</c:v>
                </c:pt>
                <c:pt idx="7425">
                  <c:v>109.44080864087771</c:v>
                </c:pt>
                <c:pt idx="7426">
                  <c:v>109.35543029581878</c:v>
                </c:pt>
                <c:pt idx="7427">
                  <c:v>109.3127411232891</c:v>
                </c:pt>
                <c:pt idx="7428">
                  <c:v>109.28428167493669</c:v>
                </c:pt>
                <c:pt idx="7429">
                  <c:v>109.22736277823097</c:v>
                </c:pt>
                <c:pt idx="7430">
                  <c:v>109.1846736057017</c:v>
                </c:pt>
                <c:pt idx="7431">
                  <c:v>109.17808447233894</c:v>
                </c:pt>
                <c:pt idx="7432">
                  <c:v>109.01391691558455</c:v>
                </c:pt>
                <c:pt idx="7433">
                  <c:v>108.91430884634964</c:v>
                </c:pt>
                <c:pt idx="7434">
                  <c:v>108.90007912217321</c:v>
                </c:pt>
                <c:pt idx="7435">
                  <c:v>108.8289305012909</c:v>
                </c:pt>
                <c:pt idx="7436">
                  <c:v>108.74355215623257</c:v>
                </c:pt>
                <c:pt idx="7437">
                  <c:v>108.71509270787971</c:v>
                </c:pt>
                <c:pt idx="7438">
                  <c:v>108.68663325952664</c:v>
                </c:pt>
                <c:pt idx="7439">
                  <c:v>108.67240353535023</c:v>
                </c:pt>
                <c:pt idx="7440">
                  <c:v>108.61548463864465</c:v>
                </c:pt>
                <c:pt idx="7441">
                  <c:v>108.57279546611548</c:v>
                </c:pt>
                <c:pt idx="7442">
                  <c:v>108.54433601776255</c:v>
                </c:pt>
                <c:pt idx="7443">
                  <c:v>108.52151939106599</c:v>
                </c:pt>
                <c:pt idx="7444">
                  <c:v>108.41626850017482</c:v>
                </c:pt>
                <c:pt idx="7445">
                  <c:v>108.38780905182195</c:v>
                </c:pt>
                <c:pt idx="7446">
                  <c:v>108.20282263752823</c:v>
                </c:pt>
                <c:pt idx="7447">
                  <c:v>108.14590374082276</c:v>
                </c:pt>
                <c:pt idx="7448">
                  <c:v>108.1015088706497</c:v>
                </c:pt>
                <c:pt idx="7449">
                  <c:v>108.1015088706497</c:v>
                </c:pt>
                <c:pt idx="7450">
                  <c:v>108.1015088706497</c:v>
                </c:pt>
                <c:pt idx="7451">
                  <c:v>108.1015088706497</c:v>
                </c:pt>
                <c:pt idx="7452">
                  <c:v>108.1015088706497</c:v>
                </c:pt>
                <c:pt idx="7453">
                  <c:v>108.1015088706497</c:v>
                </c:pt>
                <c:pt idx="7454">
                  <c:v>108.1015088706497</c:v>
                </c:pt>
                <c:pt idx="7455">
                  <c:v>108.1015088706497</c:v>
                </c:pt>
                <c:pt idx="7456">
                  <c:v>108.1015088706497</c:v>
                </c:pt>
                <c:pt idx="7457">
                  <c:v>108.1015088706497</c:v>
                </c:pt>
                <c:pt idx="7458">
                  <c:v>108.1015088706497</c:v>
                </c:pt>
                <c:pt idx="7459">
                  <c:v>108.1015088706497</c:v>
                </c:pt>
                <c:pt idx="7460">
                  <c:v>108.1015088706497</c:v>
                </c:pt>
                <c:pt idx="7461">
                  <c:v>108.1015088706497</c:v>
                </c:pt>
                <c:pt idx="7462">
                  <c:v>108.1015088706497</c:v>
                </c:pt>
                <c:pt idx="7463">
                  <c:v>108.1015088706497</c:v>
                </c:pt>
                <c:pt idx="7464">
                  <c:v>108.1015088706497</c:v>
                </c:pt>
                <c:pt idx="7465">
                  <c:v>108.1015088706497</c:v>
                </c:pt>
                <c:pt idx="7466">
                  <c:v>108.1015088706497</c:v>
                </c:pt>
                <c:pt idx="7467">
                  <c:v>108.1015088706497</c:v>
                </c:pt>
                <c:pt idx="7468">
                  <c:v>108.0605253957642</c:v>
                </c:pt>
                <c:pt idx="7469">
                  <c:v>108.05711400047747</c:v>
                </c:pt>
                <c:pt idx="7470">
                  <c:v>108.05711400047747</c:v>
                </c:pt>
                <c:pt idx="7471">
                  <c:v>108.05711400047747</c:v>
                </c:pt>
                <c:pt idx="7472">
                  <c:v>108.05711400047747</c:v>
                </c:pt>
                <c:pt idx="7473">
                  <c:v>108.05711400047747</c:v>
                </c:pt>
                <c:pt idx="7474">
                  <c:v>108.05711400047747</c:v>
                </c:pt>
                <c:pt idx="7475">
                  <c:v>108.05711400047747</c:v>
                </c:pt>
                <c:pt idx="7476">
                  <c:v>108.05711400047747</c:v>
                </c:pt>
                <c:pt idx="7477">
                  <c:v>108.05711400047747</c:v>
                </c:pt>
                <c:pt idx="7478">
                  <c:v>108.00360649905852</c:v>
                </c:pt>
                <c:pt idx="7479">
                  <c:v>107.98937677488205</c:v>
                </c:pt>
                <c:pt idx="7480">
                  <c:v>107.98937677488205</c:v>
                </c:pt>
                <c:pt idx="7481">
                  <c:v>107.93245787817638</c:v>
                </c:pt>
                <c:pt idx="7482">
                  <c:v>107.83284980894138</c:v>
                </c:pt>
                <c:pt idx="7483">
                  <c:v>107.80439036058836</c:v>
                </c:pt>
                <c:pt idx="7484">
                  <c:v>107.78918803826934</c:v>
                </c:pt>
                <c:pt idx="7485">
                  <c:v>107.74153072928242</c:v>
                </c:pt>
                <c:pt idx="7486">
                  <c:v>107.63966202652624</c:v>
                </c:pt>
                <c:pt idx="7487">
                  <c:v>107.5055661528833</c:v>
                </c:pt>
                <c:pt idx="7488">
                  <c:v>107.5055661528833</c:v>
                </c:pt>
                <c:pt idx="7489">
                  <c:v>107.49133642870747</c:v>
                </c:pt>
                <c:pt idx="7490">
                  <c:v>107.23520139353138</c:v>
                </c:pt>
                <c:pt idx="7491">
                  <c:v>107.13913323104988</c:v>
                </c:pt>
                <c:pt idx="7492">
                  <c:v>107.13913323104988</c:v>
                </c:pt>
                <c:pt idx="7493">
                  <c:v>107.12136360012022</c:v>
                </c:pt>
                <c:pt idx="7494">
                  <c:v>106.97906635835595</c:v>
                </c:pt>
                <c:pt idx="7495">
                  <c:v>106.90791773747387</c:v>
                </c:pt>
                <c:pt idx="7496">
                  <c:v>106.86522856494459</c:v>
                </c:pt>
                <c:pt idx="7497">
                  <c:v>106.72293132317996</c:v>
                </c:pt>
                <c:pt idx="7498">
                  <c:v>106.72293132317996</c:v>
                </c:pt>
                <c:pt idx="7499">
                  <c:v>106.72293132317996</c:v>
                </c:pt>
                <c:pt idx="7500">
                  <c:v>106.68024215065066</c:v>
                </c:pt>
                <c:pt idx="7501">
                  <c:v>106.67912059603597</c:v>
                </c:pt>
                <c:pt idx="7502">
                  <c:v>106.67912059603597</c:v>
                </c:pt>
                <c:pt idx="7503">
                  <c:v>106.67912059603597</c:v>
                </c:pt>
                <c:pt idx="7504">
                  <c:v>106.67912059603597</c:v>
                </c:pt>
                <c:pt idx="7505">
                  <c:v>106.67912059603597</c:v>
                </c:pt>
                <c:pt idx="7506">
                  <c:v>106.67912059603597</c:v>
                </c:pt>
                <c:pt idx="7507">
                  <c:v>106.67912059603597</c:v>
                </c:pt>
                <c:pt idx="7508">
                  <c:v>106.67912059603597</c:v>
                </c:pt>
                <c:pt idx="7509">
                  <c:v>106.67912059603597</c:v>
                </c:pt>
                <c:pt idx="7510">
                  <c:v>106.67912059603597</c:v>
                </c:pt>
                <c:pt idx="7511">
                  <c:v>106.67912059603597</c:v>
                </c:pt>
                <c:pt idx="7512">
                  <c:v>106.67912059603597</c:v>
                </c:pt>
                <c:pt idx="7513">
                  <c:v>106.67912059603597</c:v>
                </c:pt>
                <c:pt idx="7514">
                  <c:v>106.67912059603597</c:v>
                </c:pt>
                <c:pt idx="7515">
                  <c:v>106.67912059603597</c:v>
                </c:pt>
                <c:pt idx="7516">
                  <c:v>106.67912059603597</c:v>
                </c:pt>
                <c:pt idx="7517">
                  <c:v>106.67912059603597</c:v>
                </c:pt>
                <c:pt idx="7518">
                  <c:v>106.67912059603597</c:v>
                </c:pt>
                <c:pt idx="7519">
                  <c:v>106.67912059603597</c:v>
                </c:pt>
                <c:pt idx="7520">
                  <c:v>106.67912059603597</c:v>
                </c:pt>
                <c:pt idx="7521">
                  <c:v>106.67912059603597</c:v>
                </c:pt>
                <c:pt idx="7522">
                  <c:v>106.65178270229787</c:v>
                </c:pt>
                <c:pt idx="7523">
                  <c:v>106.63530986889201</c:v>
                </c:pt>
                <c:pt idx="7524">
                  <c:v>106.63530986889201</c:v>
                </c:pt>
                <c:pt idx="7525">
                  <c:v>106.63530986889201</c:v>
                </c:pt>
                <c:pt idx="7526">
                  <c:v>106.63530986889201</c:v>
                </c:pt>
                <c:pt idx="7527">
                  <c:v>106.63530986889201</c:v>
                </c:pt>
                <c:pt idx="7528">
                  <c:v>106.63530986889201</c:v>
                </c:pt>
                <c:pt idx="7529">
                  <c:v>106.63530986889201</c:v>
                </c:pt>
                <c:pt idx="7530">
                  <c:v>106.63530986889201</c:v>
                </c:pt>
                <c:pt idx="7531">
                  <c:v>106.63530986889201</c:v>
                </c:pt>
                <c:pt idx="7532">
                  <c:v>106.63530986889201</c:v>
                </c:pt>
                <c:pt idx="7533">
                  <c:v>106.63530986889201</c:v>
                </c:pt>
                <c:pt idx="7534">
                  <c:v>106.62332325394539</c:v>
                </c:pt>
                <c:pt idx="7535">
                  <c:v>106.56640435723968</c:v>
                </c:pt>
                <c:pt idx="7536">
                  <c:v>106.41934927050762</c:v>
                </c:pt>
                <c:pt idx="7537">
                  <c:v>106.3956476671226</c:v>
                </c:pt>
                <c:pt idx="7538">
                  <c:v>106.19104280921393</c:v>
                </c:pt>
                <c:pt idx="7539">
                  <c:v>106.12528290777033</c:v>
                </c:pt>
                <c:pt idx="7540">
                  <c:v>106.11105318359411</c:v>
                </c:pt>
                <c:pt idx="7541">
                  <c:v>106.09682345941803</c:v>
                </c:pt>
                <c:pt idx="7542">
                  <c:v>106.01144511435915</c:v>
                </c:pt>
                <c:pt idx="7543">
                  <c:v>106.01144511435915</c:v>
                </c:pt>
                <c:pt idx="7544">
                  <c:v>106.01144511435915</c:v>
                </c:pt>
                <c:pt idx="7545">
                  <c:v>105.9402964934774</c:v>
                </c:pt>
                <c:pt idx="7546">
                  <c:v>105.7410803550073</c:v>
                </c:pt>
                <c:pt idx="7547">
                  <c:v>105.71061145463592</c:v>
                </c:pt>
                <c:pt idx="7548">
                  <c:v>105.71061145463592</c:v>
                </c:pt>
                <c:pt idx="7549">
                  <c:v>105.71061145463592</c:v>
                </c:pt>
                <c:pt idx="7550">
                  <c:v>105.71061145463592</c:v>
                </c:pt>
                <c:pt idx="7551">
                  <c:v>105.71061145463592</c:v>
                </c:pt>
                <c:pt idx="7552">
                  <c:v>105.71061145463592</c:v>
                </c:pt>
                <c:pt idx="7553">
                  <c:v>105.59878311324285</c:v>
                </c:pt>
                <c:pt idx="7554">
                  <c:v>105.45648587147861</c:v>
                </c:pt>
                <c:pt idx="7555">
                  <c:v>105.4422561473024</c:v>
                </c:pt>
                <c:pt idx="7556">
                  <c:v>105.41379669894954</c:v>
                </c:pt>
                <c:pt idx="7557">
                  <c:v>105.29995890553796</c:v>
                </c:pt>
                <c:pt idx="7558">
                  <c:v>105.29995890553796</c:v>
                </c:pt>
                <c:pt idx="7559">
                  <c:v>105.29995890553796</c:v>
                </c:pt>
                <c:pt idx="7560">
                  <c:v>105.25726973300888</c:v>
                </c:pt>
                <c:pt idx="7561">
                  <c:v>105.25673232142199</c:v>
                </c:pt>
                <c:pt idx="7562">
                  <c:v>105.25673232142199</c:v>
                </c:pt>
                <c:pt idx="7563">
                  <c:v>105.25673232142199</c:v>
                </c:pt>
                <c:pt idx="7564">
                  <c:v>105.25673232142199</c:v>
                </c:pt>
                <c:pt idx="7565">
                  <c:v>105.25673232142199</c:v>
                </c:pt>
                <c:pt idx="7566">
                  <c:v>105.25673232142199</c:v>
                </c:pt>
                <c:pt idx="7567">
                  <c:v>105.25673232142199</c:v>
                </c:pt>
                <c:pt idx="7568">
                  <c:v>105.25673232142199</c:v>
                </c:pt>
                <c:pt idx="7569">
                  <c:v>105.25673232142199</c:v>
                </c:pt>
                <c:pt idx="7570">
                  <c:v>105.25673232142199</c:v>
                </c:pt>
                <c:pt idx="7571">
                  <c:v>105.25673232142199</c:v>
                </c:pt>
                <c:pt idx="7572">
                  <c:v>105.25673232142199</c:v>
                </c:pt>
                <c:pt idx="7573">
                  <c:v>105.25673232142199</c:v>
                </c:pt>
                <c:pt idx="7574">
                  <c:v>105.24304000883232</c:v>
                </c:pt>
                <c:pt idx="7575">
                  <c:v>105.2135057373068</c:v>
                </c:pt>
                <c:pt idx="7576">
                  <c:v>105.2135057373068</c:v>
                </c:pt>
                <c:pt idx="7577">
                  <c:v>105.2135057373068</c:v>
                </c:pt>
                <c:pt idx="7578">
                  <c:v>105.2135057373068</c:v>
                </c:pt>
                <c:pt idx="7579">
                  <c:v>105.2135057373068</c:v>
                </c:pt>
                <c:pt idx="7580">
                  <c:v>105.2135057373068</c:v>
                </c:pt>
                <c:pt idx="7581">
                  <c:v>105.2135057373068</c:v>
                </c:pt>
                <c:pt idx="7582">
                  <c:v>105.2135057373068</c:v>
                </c:pt>
                <c:pt idx="7583">
                  <c:v>105.2135057373068</c:v>
                </c:pt>
                <c:pt idx="7584">
                  <c:v>105.2135057373068</c:v>
                </c:pt>
                <c:pt idx="7585">
                  <c:v>105.2135057373068</c:v>
                </c:pt>
                <c:pt idx="7586">
                  <c:v>105.12920221542049</c:v>
                </c:pt>
                <c:pt idx="7587">
                  <c:v>105.11497249124442</c:v>
                </c:pt>
                <c:pt idx="7588">
                  <c:v>105.11497249124442</c:v>
                </c:pt>
                <c:pt idx="7589">
                  <c:v>104.86842324316802</c:v>
                </c:pt>
                <c:pt idx="7590">
                  <c:v>104.83037800771562</c:v>
                </c:pt>
                <c:pt idx="7591">
                  <c:v>104.75922938683389</c:v>
                </c:pt>
                <c:pt idx="7592">
                  <c:v>104.74499966265775</c:v>
                </c:pt>
                <c:pt idx="7593">
                  <c:v>104.73076993848098</c:v>
                </c:pt>
                <c:pt idx="7594">
                  <c:v>104.61693214506937</c:v>
                </c:pt>
                <c:pt idx="7595">
                  <c:v>104.61693214506937</c:v>
                </c:pt>
                <c:pt idx="7596">
                  <c:v>104.58847269671642</c:v>
                </c:pt>
                <c:pt idx="7597">
                  <c:v>104.53155380001112</c:v>
                </c:pt>
                <c:pt idx="7598">
                  <c:v>104.51732407583462</c:v>
                </c:pt>
                <c:pt idx="7599">
                  <c:v>104.44617545495252</c:v>
                </c:pt>
                <c:pt idx="7600">
                  <c:v>104.41771600659965</c:v>
                </c:pt>
                <c:pt idx="7601">
                  <c:v>104.41771600659965</c:v>
                </c:pt>
                <c:pt idx="7602">
                  <c:v>104.37502683407017</c:v>
                </c:pt>
                <c:pt idx="7603">
                  <c:v>104.37502683407017</c:v>
                </c:pt>
                <c:pt idx="7604">
                  <c:v>104.33233766154108</c:v>
                </c:pt>
                <c:pt idx="7605">
                  <c:v>104.31810793736446</c:v>
                </c:pt>
                <c:pt idx="7606">
                  <c:v>104.30387821318784</c:v>
                </c:pt>
                <c:pt idx="7607">
                  <c:v>104.28208967822188</c:v>
                </c:pt>
                <c:pt idx="7608">
                  <c:v>104.27541876483541</c:v>
                </c:pt>
                <c:pt idx="7609">
                  <c:v>104.19004041977685</c:v>
                </c:pt>
                <c:pt idx="7610">
                  <c:v>104.19004041977685</c:v>
                </c:pt>
                <c:pt idx="7611">
                  <c:v>104.17581069560045</c:v>
                </c:pt>
                <c:pt idx="7612">
                  <c:v>104.17581069560045</c:v>
                </c:pt>
                <c:pt idx="7613">
                  <c:v>104.16158097142385</c:v>
                </c:pt>
                <c:pt idx="7614">
                  <c:v>104.12201550373985</c:v>
                </c:pt>
                <c:pt idx="7615">
                  <c:v>104.03351345383619</c:v>
                </c:pt>
                <c:pt idx="7616">
                  <c:v>103.96236483295382</c:v>
                </c:pt>
                <c:pt idx="7617">
                  <c:v>103.90544593624838</c:v>
                </c:pt>
                <c:pt idx="7618">
                  <c:v>103.90544593624838</c:v>
                </c:pt>
                <c:pt idx="7619">
                  <c:v>103.87698648789554</c:v>
                </c:pt>
                <c:pt idx="7620">
                  <c:v>103.87698648789554</c:v>
                </c:pt>
                <c:pt idx="7621">
                  <c:v>103.86275676371908</c:v>
                </c:pt>
                <c:pt idx="7622">
                  <c:v>103.83434404680855</c:v>
                </c:pt>
                <c:pt idx="7623">
                  <c:v>103.83434404680855</c:v>
                </c:pt>
                <c:pt idx="7624">
                  <c:v>103.83434404680855</c:v>
                </c:pt>
                <c:pt idx="7625">
                  <c:v>103.83434404680855</c:v>
                </c:pt>
                <c:pt idx="7626">
                  <c:v>103.83434404680855</c:v>
                </c:pt>
                <c:pt idx="7627">
                  <c:v>103.83434404680855</c:v>
                </c:pt>
                <c:pt idx="7628">
                  <c:v>103.83434404680855</c:v>
                </c:pt>
                <c:pt idx="7629">
                  <c:v>103.83434404680855</c:v>
                </c:pt>
                <c:pt idx="7630">
                  <c:v>103.83434404680855</c:v>
                </c:pt>
                <c:pt idx="7631">
                  <c:v>103.83434404680855</c:v>
                </c:pt>
                <c:pt idx="7632">
                  <c:v>103.83434404680855</c:v>
                </c:pt>
                <c:pt idx="7633">
                  <c:v>103.83434404680855</c:v>
                </c:pt>
                <c:pt idx="7634">
                  <c:v>103.83434404680855</c:v>
                </c:pt>
                <c:pt idx="7635">
                  <c:v>103.83434404680855</c:v>
                </c:pt>
                <c:pt idx="7636">
                  <c:v>103.83434404680855</c:v>
                </c:pt>
                <c:pt idx="7637">
                  <c:v>103.83434404680855</c:v>
                </c:pt>
                <c:pt idx="7638">
                  <c:v>103.83434404680855</c:v>
                </c:pt>
                <c:pt idx="7639">
                  <c:v>103.83434404680855</c:v>
                </c:pt>
                <c:pt idx="7640">
                  <c:v>103.83434404680855</c:v>
                </c:pt>
                <c:pt idx="7641">
                  <c:v>103.83434404680855</c:v>
                </c:pt>
                <c:pt idx="7642">
                  <c:v>103.79170160572157</c:v>
                </c:pt>
                <c:pt idx="7643">
                  <c:v>103.79170160572157</c:v>
                </c:pt>
                <c:pt idx="7644">
                  <c:v>103.79170160572157</c:v>
                </c:pt>
                <c:pt idx="7645">
                  <c:v>103.79170160572157</c:v>
                </c:pt>
                <c:pt idx="7646">
                  <c:v>103.79170160572157</c:v>
                </c:pt>
                <c:pt idx="7647">
                  <c:v>103.79170160572157</c:v>
                </c:pt>
                <c:pt idx="7648">
                  <c:v>103.79170160572157</c:v>
                </c:pt>
                <c:pt idx="7649">
                  <c:v>103.79170160572157</c:v>
                </c:pt>
                <c:pt idx="7650">
                  <c:v>103.79170160572157</c:v>
                </c:pt>
                <c:pt idx="7651">
                  <c:v>103.79170160572157</c:v>
                </c:pt>
                <c:pt idx="7652">
                  <c:v>103.79170160572157</c:v>
                </c:pt>
                <c:pt idx="7653">
                  <c:v>103.79170160572157</c:v>
                </c:pt>
                <c:pt idx="7654">
                  <c:v>103.79170160572157</c:v>
                </c:pt>
                <c:pt idx="7655">
                  <c:v>103.79170160572157</c:v>
                </c:pt>
                <c:pt idx="7656">
                  <c:v>103.79170160572157</c:v>
                </c:pt>
                <c:pt idx="7657">
                  <c:v>103.79170160572157</c:v>
                </c:pt>
                <c:pt idx="7658">
                  <c:v>103.79160814283698</c:v>
                </c:pt>
                <c:pt idx="7659">
                  <c:v>103.76314869448395</c:v>
                </c:pt>
                <c:pt idx="7660">
                  <c:v>103.57978765816765</c:v>
                </c:pt>
                <c:pt idx="7661">
                  <c:v>103.45009476260282</c:v>
                </c:pt>
                <c:pt idx="7662">
                  <c:v>103.43186950011122</c:v>
                </c:pt>
                <c:pt idx="7663">
                  <c:v>103.43186950011122</c:v>
                </c:pt>
                <c:pt idx="7664">
                  <c:v>103.40740559007359</c:v>
                </c:pt>
                <c:pt idx="7665">
                  <c:v>103.40740559007359</c:v>
                </c:pt>
                <c:pt idx="7666">
                  <c:v>103.39317586589712</c:v>
                </c:pt>
                <c:pt idx="7667">
                  <c:v>103.39317586589712</c:v>
                </c:pt>
                <c:pt idx="7668">
                  <c:v>103.36471641754406</c:v>
                </c:pt>
                <c:pt idx="7669">
                  <c:v>103.32202724501498</c:v>
                </c:pt>
                <c:pt idx="7670">
                  <c:v>103.32202724501498</c:v>
                </c:pt>
                <c:pt idx="7671">
                  <c:v>103.32202724501498</c:v>
                </c:pt>
                <c:pt idx="7672">
                  <c:v>103.29356779666216</c:v>
                </c:pt>
                <c:pt idx="7673">
                  <c:v>103.2651083483093</c:v>
                </c:pt>
                <c:pt idx="7674">
                  <c:v>103.2081894516036</c:v>
                </c:pt>
                <c:pt idx="7675">
                  <c:v>103.19395972742717</c:v>
                </c:pt>
                <c:pt idx="7676">
                  <c:v>103.10858138236843</c:v>
                </c:pt>
                <c:pt idx="7677">
                  <c:v>103.0374327614863</c:v>
                </c:pt>
                <c:pt idx="7678">
                  <c:v>103.02320303731022</c:v>
                </c:pt>
                <c:pt idx="7679">
                  <c:v>102.96628414060439</c:v>
                </c:pt>
                <c:pt idx="7680">
                  <c:v>102.92359496807548</c:v>
                </c:pt>
                <c:pt idx="7681">
                  <c:v>102.85356790180792</c:v>
                </c:pt>
                <c:pt idx="7682">
                  <c:v>102.79552745048731</c:v>
                </c:pt>
                <c:pt idx="7683">
                  <c:v>102.68168965707592</c:v>
                </c:pt>
                <c:pt idx="7684">
                  <c:v>102.55362213948789</c:v>
                </c:pt>
                <c:pt idx="7685">
                  <c:v>102.45401407025312</c:v>
                </c:pt>
                <c:pt idx="7686">
                  <c:v>102.43978434607671</c:v>
                </c:pt>
                <c:pt idx="7687">
                  <c:v>102.41195577219473</c:v>
                </c:pt>
                <c:pt idx="7688">
                  <c:v>102.41195577219473</c:v>
                </c:pt>
                <c:pt idx="7689">
                  <c:v>102.41195577219473</c:v>
                </c:pt>
                <c:pt idx="7690">
                  <c:v>102.41195577219473</c:v>
                </c:pt>
                <c:pt idx="7691">
                  <c:v>102.41195577219473</c:v>
                </c:pt>
                <c:pt idx="7692">
                  <c:v>102.41195577219473</c:v>
                </c:pt>
                <c:pt idx="7693">
                  <c:v>102.41195577219473</c:v>
                </c:pt>
                <c:pt idx="7694">
                  <c:v>102.41195577219473</c:v>
                </c:pt>
                <c:pt idx="7695">
                  <c:v>102.41195577219473</c:v>
                </c:pt>
                <c:pt idx="7696">
                  <c:v>102.41195577219473</c:v>
                </c:pt>
                <c:pt idx="7697">
                  <c:v>102.41195577219473</c:v>
                </c:pt>
                <c:pt idx="7698">
                  <c:v>102.41195577219473</c:v>
                </c:pt>
                <c:pt idx="7699">
                  <c:v>102.41195577219473</c:v>
                </c:pt>
                <c:pt idx="7700">
                  <c:v>102.41195577219473</c:v>
                </c:pt>
                <c:pt idx="7701">
                  <c:v>102.41195577219473</c:v>
                </c:pt>
                <c:pt idx="7702">
                  <c:v>102.41195577219473</c:v>
                </c:pt>
                <c:pt idx="7703">
                  <c:v>102.41195577219473</c:v>
                </c:pt>
                <c:pt idx="7704">
                  <c:v>102.39709517354743</c:v>
                </c:pt>
                <c:pt idx="7705">
                  <c:v>102.36989747413635</c:v>
                </c:pt>
                <c:pt idx="7706">
                  <c:v>102.36989747413635</c:v>
                </c:pt>
                <c:pt idx="7707">
                  <c:v>102.36989747413635</c:v>
                </c:pt>
                <c:pt idx="7708">
                  <c:v>102.36989747413635</c:v>
                </c:pt>
                <c:pt idx="7709">
                  <c:v>102.36989747413635</c:v>
                </c:pt>
                <c:pt idx="7710">
                  <c:v>102.36989747413635</c:v>
                </c:pt>
                <c:pt idx="7711">
                  <c:v>102.36989747413635</c:v>
                </c:pt>
                <c:pt idx="7712">
                  <c:v>102.36989747413635</c:v>
                </c:pt>
                <c:pt idx="7713">
                  <c:v>102.36989747413635</c:v>
                </c:pt>
                <c:pt idx="7714">
                  <c:v>102.09827096584276</c:v>
                </c:pt>
                <c:pt idx="7715">
                  <c:v>101.97020344825472</c:v>
                </c:pt>
                <c:pt idx="7716">
                  <c:v>101.97020344825472</c:v>
                </c:pt>
                <c:pt idx="7717">
                  <c:v>101.89905482737259</c:v>
                </c:pt>
                <c:pt idx="7718">
                  <c:v>101.74252786143194</c:v>
                </c:pt>
                <c:pt idx="7719">
                  <c:v>101.64291979219695</c:v>
                </c:pt>
                <c:pt idx="7720">
                  <c:v>101.58600089549103</c:v>
                </c:pt>
                <c:pt idx="7721">
                  <c:v>101.52908199878536</c:v>
                </c:pt>
                <c:pt idx="7722">
                  <c:v>101.52908199878536</c:v>
                </c:pt>
                <c:pt idx="7723">
                  <c:v>101.48639282625595</c:v>
                </c:pt>
                <c:pt idx="7724">
                  <c:v>101.48639282625595</c:v>
                </c:pt>
                <c:pt idx="7725">
                  <c:v>101.42504612539391</c:v>
                </c:pt>
                <c:pt idx="7726">
                  <c:v>101.42504612539391</c:v>
                </c:pt>
                <c:pt idx="7727">
                  <c:v>101.25871723943324</c:v>
                </c:pt>
                <c:pt idx="7728">
                  <c:v>101.17333889437445</c:v>
                </c:pt>
                <c:pt idx="7729">
                  <c:v>101.05950110096336</c:v>
                </c:pt>
                <c:pt idx="7730">
                  <c:v>101.01681192843428</c:v>
                </c:pt>
                <c:pt idx="7731">
                  <c:v>100.98956749758091</c:v>
                </c:pt>
                <c:pt idx="7732">
                  <c:v>100.98956749758091</c:v>
                </c:pt>
                <c:pt idx="7733">
                  <c:v>100.98956749758091</c:v>
                </c:pt>
                <c:pt idx="7734">
                  <c:v>100.98956749758091</c:v>
                </c:pt>
                <c:pt idx="7735">
                  <c:v>100.98956749758091</c:v>
                </c:pt>
                <c:pt idx="7736">
                  <c:v>100.98956749758091</c:v>
                </c:pt>
                <c:pt idx="7737">
                  <c:v>100.98956749758091</c:v>
                </c:pt>
                <c:pt idx="7738">
                  <c:v>100.98956749758091</c:v>
                </c:pt>
                <c:pt idx="7739">
                  <c:v>100.98956749758091</c:v>
                </c:pt>
                <c:pt idx="7740">
                  <c:v>100.98956749758091</c:v>
                </c:pt>
                <c:pt idx="7741">
                  <c:v>100.98956749758091</c:v>
                </c:pt>
                <c:pt idx="7742">
                  <c:v>100.98956749758091</c:v>
                </c:pt>
                <c:pt idx="7743">
                  <c:v>100.98956749758091</c:v>
                </c:pt>
                <c:pt idx="7744">
                  <c:v>100.98956749758091</c:v>
                </c:pt>
                <c:pt idx="7745">
                  <c:v>100.98956749758091</c:v>
                </c:pt>
                <c:pt idx="7746">
                  <c:v>100.98956749758091</c:v>
                </c:pt>
                <c:pt idx="7747">
                  <c:v>100.98956749758091</c:v>
                </c:pt>
                <c:pt idx="7748">
                  <c:v>100.98956749758091</c:v>
                </c:pt>
                <c:pt idx="7749">
                  <c:v>100.98956749758091</c:v>
                </c:pt>
                <c:pt idx="7750">
                  <c:v>100.98956749758091</c:v>
                </c:pt>
                <c:pt idx="7751">
                  <c:v>100.98956749758091</c:v>
                </c:pt>
                <c:pt idx="7752">
                  <c:v>100.98956749758091</c:v>
                </c:pt>
                <c:pt idx="7753">
                  <c:v>100.98956749758091</c:v>
                </c:pt>
                <c:pt idx="7754">
                  <c:v>100.98956749758091</c:v>
                </c:pt>
                <c:pt idx="7755">
                  <c:v>100.94809334255108</c:v>
                </c:pt>
                <c:pt idx="7756">
                  <c:v>100.94809334255108</c:v>
                </c:pt>
                <c:pt idx="7757">
                  <c:v>100.94809334255108</c:v>
                </c:pt>
                <c:pt idx="7758">
                  <c:v>100.94809334255108</c:v>
                </c:pt>
                <c:pt idx="7759">
                  <c:v>100.94809334255108</c:v>
                </c:pt>
                <c:pt idx="7760">
                  <c:v>100.94809334255108</c:v>
                </c:pt>
                <c:pt idx="7761">
                  <c:v>100.94809334255108</c:v>
                </c:pt>
                <c:pt idx="7762">
                  <c:v>100.94809334255108</c:v>
                </c:pt>
                <c:pt idx="7763">
                  <c:v>100.94809334255108</c:v>
                </c:pt>
                <c:pt idx="7764">
                  <c:v>100.94809334255108</c:v>
                </c:pt>
                <c:pt idx="7765">
                  <c:v>100.94809334255108</c:v>
                </c:pt>
                <c:pt idx="7766">
                  <c:v>100.94809334255108</c:v>
                </c:pt>
                <c:pt idx="7767">
                  <c:v>100.94809334255108</c:v>
                </c:pt>
                <c:pt idx="7768">
                  <c:v>100.94809334255108</c:v>
                </c:pt>
                <c:pt idx="7769">
                  <c:v>100.78913634161151</c:v>
                </c:pt>
                <c:pt idx="7770">
                  <c:v>100.66106882402349</c:v>
                </c:pt>
                <c:pt idx="7771">
                  <c:v>100.6468390998475</c:v>
                </c:pt>
                <c:pt idx="7772">
                  <c:v>100.60414992731832</c:v>
                </c:pt>
                <c:pt idx="7773">
                  <c:v>100.55876201399623</c:v>
                </c:pt>
                <c:pt idx="7774">
                  <c:v>100.55876201399623</c:v>
                </c:pt>
                <c:pt idx="7775">
                  <c:v>100.55876201399623</c:v>
                </c:pt>
                <c:pt idx="7776">
                  <c:v>100.4049337888485</c:v>
                </c:pt>
                <c:pt idx="7777">
                  <c:v>100.37647434049482</c:v>
                </c:pt>
                <c:pt idx="7778">
                  <c:v>100.24840682290741</c:v>
                </c:pt>
                <c:pt idx="7779">
                  <c:v>100.20571765037812</c:v>
                </c:pt>
                <c:pt idx="7780">
                  <c:v>100.18856721105854</c:v>
                </c:pt>
                <c:pt idx="7781">
                  <c:v>100.17725820202507</c:v>
                </c:pt>
                <c:pt idx="7782">
                  <c:v>100.10610958114339</c:v>
                </c:pt>
                <c:pt idx="7783">
                  <c:v>100.03496096026129</c:v>
                </c:pt>
                <c:pt idx="7784">
                  <c:v>99.992271787731752</c:v>
                </c:pt>
                <c:pt idx="7785">
                  <c:v>99.849974545967626</c:v>
                </c:pt>
                <c:pt idx="7786">
                  <c:v>99.778825925085414</c:v>
                </c:pt>
                <c:pt idx="7787">
                  <c:v>99.567179222967127</c:v>
                </c:pt>
                <c:pt idx="7788">
                  <c:v>99.567179222967127</c:v>
                </c:pt>
                <c:pt idx="7789">
                  <c:v>99.567179222967127</c:v>
                </c:pt>
                <c:pt idx="7790">
                  <c:v>99.567179222967127</c:v>
                </c:pt>
                <c:pt idx="7791">
                  <c:v>99.567179222967127</c:v>
                </c:pt>
                <c:pt idx="7792">
                  <c:v>99.526289210965885</c:v>
                </c:pt>
                <c:pt idx="7793">
                  <c:v>99.526289210965885</c:v>
                </c:pt>
                <c:pt idx="7794">
                  <c:v>99.526289210965885</c:v>
                </c:pt>
                <c:pt idx="7795">
                  <c:v>99.526289210965885</c:v>
                </c:pt>
                <c:pt idx="7796">
                  <c:v>99.526289210965885</c:v>
                </c:pt>
                <c:pt idx="7797">
                  <c:v>99.526289210965885</c:v>
                </c:pt>
                <c:pt idx="7798">
                  <c:v>99.526289210965885</c:v>
                </c:pt>
                <c:pt idx="7799">
                  <c:v>99.526289210965885</c:v>
                </c:pt>
                <c:pt idx="7800">
                  <c:v>99.526289210965885</c:v>
                </c:pt>
                <c:pt idx="7801">
                  <c:v>99.526289210965885</c:v>
                </c:pt>
                <c:pt idx="7802">
                  <c:v>99.526289210965885</c:v>
                </c:pt>
                <c:pt idx="7803">
                  <c:v>99.526289210965885</c:v>
                </c:pt>
                <c:pt idx="7804">
                  <c:v>99.526289210965885</c:v>
                </c:pt>
                <c:pt idx="7805">
                  <c:v>99.526289210965885</c:v>
                </c:pt>
                <c:pt idx="7806">
                  <c:v>99.526289210965885</c:v>
                </c:pt>
                <c:pt idx="7807">
                  <c:v>99.526289210965885</c:v>
                </c:pt>
                <c:pt idx="7808">
                  <c:v>99.526289210965885</c:v>
                </c:pt>
                <c:pt idx="7809">
                  <c:v>99.337704475616277</c:v>
                </c:pt>
                <c:pt idx="7810">
                  <c:v>99.280785578910553</c:v>
                </c:pt>
                <c:pt idx="7811">
                  <c:v>99.252326130557364</c:v>
                </c:pt>
                <c:pt idx="7812">
                  <c:v>99.252326130557364</c:v>
                </c:pt>
                <c:pt idx="7813">
                  <c:v>99.20963695802844</c:v>
                </c:pt>
                <c:pt idx="7814">
                  <c:v>99.122208270939225</c:v>
                </c:pt>
                <c:pt idx="7815">
                  <c:v>99.024650543734879</c:v>
                </c:pt>
                <c:pt idx="7816">
                  <c:v>98.896583026147127</c:v>
                </c:pt>
                <c:pt idx="7817">
                  <c:v>98.825434405265014</c:v>
                </c:pt>
                <c:pt idx="7818">
                  <c:v>98.754285784383114</c:v>
                </c:pt>
                <c:pt idx="7819">
                  <c:v>98.568002572565547</c:v>
                </c:pt>
                <c:pt idx="7820">
                  <c:v>98.568002572565547</c:v>
                </c:pt>
                <c:pt idx="7821">
                  <c:v>98.568002572565547</c:v>
                </c:pt>
                <c:pt idx="7822">
                  <c:v>98.526610197560089</c:v>
                </c:pt>
                <c:pt idx="7823">
                  <c:v>98.512380473383658</c:v>
                </c:pt>
                <c:pt idx="7824">
                  <c:v>98.412772404148683</c:v>
                </c:pt>
                <c:pt idx="7825">
                  <c:v>98.384312955795849</c:v>
                </c:pt>
                <c:pt idx="7826">
                  <c:v>98.185096817325515</c:v>
                </c:pt>
                <c:pt idx="7827">
                  <c:v>98.144790948353275</c:v>
                </c:pt>
                <c:pt idx="7828">
                  <c:v>98.144790948353275</c:v>
                </c:pt>
                <c:pt idx="7829">
                  <c:v>98.144790948353275</c:v>
                </c:pt>
                <c:pt idx="7830">
                  <c:v>98.144790948353275</c:v>
                </c:pt>
                <c:pt idx="7831">
                  <c:v>98.144790948353275</c:v>
                </c:pt>
                <c:pt idx="7832">
                  <c:v>98.144790948353275</c:v>
                </c:pt>
                <c:pt idx="7833">
                  <c:v>98.144790948353275</c:v>
                </c:pt>
                <c:pt idx="7834">
                  <c:v>98.144790948353275</c:v>
                </c:pt>
                <c:pt idx="7835">
                  <c:v>98.144790948353275</c:v>
                </c:pt>
                <c:pt idx="7836">
                  <c:v>98.144790948353275</c:v>
                </c:pt>
                <c:pt idx="7837">
                  <c:v>98.144790948353275</c:v>
                </c:pt>
                <c:pt idx="7838">
                  <c:v>98.144790948353275</c:v>
                </c:pt>
                <c:pt idx="7839">
                  <c:v>98.144790948353275</c:v>
                </c:pt>
                <c:pt idx="7840">
                  <c:v>98.144790948353275</c:v>
                </c:pt>
                <c:pt idx="7841">
                  <c:v>98.144790948353275</c:v>
                </c:pt>
                <c:pt idx="7842">
                  <c:v>98.104485079380652</c:v>
                </c:pt>
                <c:pt idx="7843">
                  <c:v>98.104485079380652</c:v>
                </c:pt>
                <c:pt idx="7844">
                  <c:v>98.104485079380652</c:v>
                </c:pt>
                <c:pt idx="7845">
                  <c:v>98.104485079380652</c:v>
                </c:pt>
                <c:pt idx="7846">
                  <c:v>98.104485079380652</c:v>
                </c:pt>
                <c:pt idx="7847">
                  <c:v>98.104485079380652</c:v>
                </c:pt>
                <c:pt idx="7848">
                  <c:v>98.104485079380652</c:v>
                </c:pt>
                <c:pt idx="7849">
                  <c:v>98.104485079380652</c:v>
                </c:pt>
                <c:pt idx="7850">
                  <c:v>98.104485079380652</c:v>
                </c:pt>
                <c:pt idx="7851">
                  <c:v>98.104485079380652</c:v>
                </c:pt>
                <c:pt idx="7852">
                  <c:v>98.104485079380652</c:v>
                </c:pt>
                <c:pt idx="7853">
                  <c:v>98.104485079380652</c:v>
                </c:pt>
                <c:pt idx="7854">
                  <c:v>98.104485079380652</c:v>
                </c:pt>
                <c:pt idx="7855">
                  <c:v>98.104485079380652</c:v>
                </c:pt>
                <c:pt idx="7856">
                  <c:v>98.104485079380652</c:v>
                </c:pt>
                <c:pt idx="7857">
                  <c:v>98.104485079380652</c:v>
                </c:pt>
                <c:pt idx="7858">
                  <c:v>98.085488748090626</c:v>
                </c:pt>
                <c:pt idx="7859">
                  <c:v>97.900502333797419</c:v>
                </c:pt>
                <c:pt idx="7860">
                  <c:v>97.886272609620988</c:v>
                </c:pt>
                <c:pt idx="7861">
                  <c:v>97.786664540386127</c:v>
                </c:pt>
                <c:pt idx="7862">
                  <c:v>97.729745643680289</c:v>
                </c:pt>
                <c:pt idx="7863">
                  <c:v>97.685654527882448</c:v>
                </c:pt>
                <c:pt idx="7864">
                  <c:v>97.658597022797863</c:v>
                </c:pt>
                <c:pt idx="7865">
                  <c:v>97.587448401916106</c:v>
                </c:pt>
                <c:pt idx="7866">
                  <c:v>97.530529505210779</c:v>
                </c:pt>
                <c:pt idx="7867">
                  <c:v>97.430921435975719</c:v>
                </c:pt>
                <c:pt idx="7868">
                  <c:v>97.402461987622601</c:v>
                </c:pt>
                <c:pt idx="7869">
                  <c:v>97.402461987622601</c:v>
                </c:pt>
                <c:pt idx="7870">
                  <c:v>97.331313366740474</c:v>
                </c:pt>
                <c:pt idx="7871">
                  <c:v>97.260164745858631</c:v>
                </c:pt>
                <c:pt idx="7872">
                  <c:v>97.160556676623358</c:v>
                </c:pt>
                <c:pt idx="7873">
                  <c:v>97.146326952446728</c:v>
                </c:pt>
                <c:pt idx="7874">
                  <c:v>97.018259434859146</c:v>
                </c:pt>
                <c:pt idx="7875">
                  <c:v>96.722402673739154</c:v>
                </c:pt>
                <c:pt idx="7876">
                  <c:v>96.722402673739154</c:v>
                </c:pt>
                <c:pt idx="7877">
                  <c:v>96.722402673739154</c:v>
                </c:pt>
                <c:pt idx="7878">
                  <c:v>96.722402673739154</c:v>
                </c:pt>
                <c:pt idx="7879">
                  <c:v>96.722402673739154</c:v>
                </c:pt>
                <c:pt idx="7880">
                  <c:v>96.722402673739154</c:v>
                </c:pt>
                <c:pt idx="7881">
                  <c:v>96.722402673739154</c:v>
                </c:pt>
                <c:pt idx="7882">
                  <c:v>96.722402673739154</c:v>
                </c:pt>
                <c:pt idx="7883">
                  <c:v>96.722402673739154</c:v>
                </c:pt>
                <c:pt idx="7884">
                  <c:v>96.682680947795419</c:v>
                </c:pt>
                <c:pt idx="7885">
                  <c:v>96.682680947795419</c:v>
                </c:pt>
                <c:pt idx="7886">
                  <c:v>96.682680947795419</c:v>
                </c:pt>
                <c:pt idx="7887">
                  <c:v>96.682680947795419</c:v>
                </c:pt>
                <c:pt idx="7888">
                  <c:v>96.682680947795419</c:v>
                </c:pt>
                <c:pt idx="7889">
                  <c:v>96.682680947795419</c:v>
                </c:pt>
                <c:pt idx="7890">
                  <c:v>96.682680947795419</c:v>
                </c:pt>
                <c:pt idx="7891">
                  <c:v>96.682680947795419</c:v>
                </c:pt>
                <c:pt idx="7892">
                  <c:v>96.548678537037148</c:v>
                </c:pt>
                <c:pt idx="7893">
                  <c:v>96.434840743625756</c:v>
                </c:pt>
                <c:pt idx="7894">
                  <c:v>96.434840743625756</c:v>
                </c:pt>
                <c:pt idx="7895">
                  <c:v>96.335232674390781</c:v>
                </c:pt>
                <c:pt idx="7896">
                  <c:v>96.278313777684787</c:v>
                </c:pt>
                <c:pt idx="7897">
                  <c:v>96.249100784825615</c:v>
                </c:pt>
                <c:pt idx="7898">
                  <c:v>96.192935432626129</c:v>
                </c:pt>
                <c:pt idx="7899">
                  <c:v>96.150246260097276</c:v>
                </c:pt>
                <c:pt idx="7900">
                  <c:v>96.136016535920788</c:v>
                </c:pt>
                <c:pt idx="7901">
                  <c:v>96.136016535920788</c:v>
                </c:pt>
                <c:pt idx="7902">
                  <c:v>96.121786811744045</c:v>
                </c:pt>
                <c:pt idx="7903">
                  <c:v>96.050638190862259</c:v>
                </c:pt>
                <c:pt idx="7904">
                  <c:v>96.036408466685671</c:v>
                </c:pt>
                <c:pt idx="7905">
                  <c:v>95.710959019738027</c:v>
                </c:pt>
                <c:pt idx="7906">
                  <c:v>95.710959019738027</c:v>
                </c:pt>
                <c:pt idx="7907">
                  <c:v>95.300014399125672</c:v>
                </c:pt>
                <c:pt idx="7908">
                  <c:v>95.300014399125672</c:v>
                </c:pt>
                <c:pt idx="7909">
                  <c:v>95.300014399125672</c:v>
                </c:pt>
                <c:pt idx="7910">
                  <c:v>95.300014399125672</c:v>
                </c:pt>
                <c:pt idx="7911">
                  <c:v>95.300014399125672</c:v>
                </c:pt>
                <c:pt idx="7912">
                  <c:v>95.300014399125672</c:v>
                </c:pt>
                <c:pt idx="7913">
                  <c:v>95.300014399125672</c:v>
                </c:pt>
                <c:pt idx="7914">
                  <c:v>95.260876816209986</c:v>
                </c:pt>
                <c:pt idx="7915">
                  <c:v>95.260876816209986</c:v>
                </c:pt>
                <c:pt idx="7916">
                  <c:v>95.260876816209986</c:v>
                </c:pt>
                <c:pt idx="7917">
                  <c:v>95.260876816209986</c:v>
                </c:pt>
                <c:pt idx="7918">
                  <c:v>95.260876816209986</c:v>
                </c:pt>
                <c:pt idx="7919">
                  <c:v>95.260876816209986</c:v>
                </c:pt>
                <c:pt idx="7920">
                  <c:v>95.196854740276876</c:v>
                </c:pt>
                <c:pt idx="7921">
                  <c:v>95.044445982687762</c:v>
                </c:pt>
                <c:pt idx="7922">
                  <c:v>94.869571084219132</c:v>
                </c:pt>
                <c:pt idx="7923">
                  <c:v>94.812547041768283</c:v>
                </c:pt>
                <c:pt idx="7924">
                  <c:v>94.784192739160574</c:v>
                </c:pt>
                <c:pt idx="7925">
                  <c:v>94.713044118278461</c:v>
                </c:pt>
                <c:pt idx="7926">
                  <c:v>94.69881439410203</c:v>
                </c:pt>
                <c:pt idx="7927">
                  <c:v>94.570746876513681</c:v>
                </c:pt>
                <c:pt idx="7928">
                  <c:v>94.300382117161661</c:v>
                </c:pt>
                <c:pt idx="7929">
                  <c:v>94.28243724332367</c:v>
                </c:pt>
                <c:pt idx="7930">
                  <c:v>94.28243724332367</c:v>
                </c:pt>
                <c:pt idx="7931">
                  <c:v>94.28243724332367</c:v>
                </c:pt>
                <c:pt idx="7932">
                  <c:v>93.916179564398959</c:v>
                </c:pt>
                <c:pt idx="7933">
                  <c:v>93.877626124511849</c:v>
                </c:pt>
                <c:pt idx="7934">
                  <c:v>93.877626124511849</c:v>
                </c:pt>
                <c:pt idx="7935">
                  <c:v>93.877626124511849</c:v>
                </c:pt>
                <c:pt idx="7936">
                  <c:v>93.839072684624639</c:v>
                </c:pt>
                <c:pt idx="7937">
                  <c:v>93.839072684624639</c:v>
                </c:pt>
                <c:pt idx="7938">
                  <c:v>93.839072684624639</c:v>
                </c:pt>
                <c:pt idx="7939">
                  <c:v>93.839072684624639</c:v>
                </c:pt>
                <c:pt idx="7940">
                  <c:v>93.839072684624639</c:v>
                </c:pt>
                <c:pt idx="7941">
                  <c:v>93.839072684624639</c:v>
                </c:pt>
                <c:pt idx="7942">
                  <c:v>93.839072684624639</c:v>
                </c:pt>
                <c:pt idx="7943">
                  <c:v>93.839072684624639</c:v>
                </c:pt>
                <c:pt idx="7944">
                  <c:v>93.839072684624639</c:v>
                </c:pt>
                <c:pt idx="7945">
                  <c:v>93.839072684624639</c:v>
                </c:pt>
                <c:pt idx="7946">
                  <c:v>93.839072684624639</c:v>
                </c:pt>
                <c:pt idx="7947">
                  <c:v>93.839072684624639</c:v>
                </c:pt>
                <c:pt idx="7948">
                  <c:v>93.839072684624639</c:v>
                </c:pt>
                <c:pt idx="7949">
                  <c:v>93.839072684624639</c:v>
                </c:pt>
                <c:pt idx="7950">
                  <c:v>93.716963425929137</c:v>
                </c:pt>
                <c:pt idx="7951">
                  <c:v>93.702733701752351</c:v>
                </c:pt>
                <c:pt idx="7952">
                  <c:v>93.511239934120397</c:v>
                </c:pt>
                <c:pt idx="7953">
                  <c:v>93.37599329871118</c:v>
                </c:pt>
                <c:pt idx="7954">
                  <c:v>92.455237849898012</c:v>
                </c:pt>
                <c:pt idx="7955">
                  <c:v>92.417268553039762</c:v>
                </c:pt>
                <c:pt idx="7956">
                  <c:v>92.417268553039762</c:v>
                </c:pt>
                <c:pt idx="7957">
                  <c:v>92.417268553039762</c:v>
                </c:pt>
                <c:pt idx="7958">
                  <c:v>91.939439555654019</c:v>
                </c:pt>
                <c:pt idx="7959">
                  <c:v>91.939439555654019</c:v>
                </c:pt>
                <c:pt idx="7960">
                  <c:v>91.032849575284189</c:v>
                </c:pt>
                <c:pt idx="7961">
                  <c:v>91.032849575284189</c:v>
                </c:pt>
                <c:pt idx="7962">
                  <c:v>91.032849575284189</c:v>
                </c:pt>
                <c:pt idx="7963">
                  <c:v>90.995464421454528</c:v>
                </c:pt>
                <c:pt idx="7964">
                  <c:v>90.995464421454528</c:v>
                </c:pt>
                <c:pt idx="7965">
                  <c:v>90.995464421454528</c:v>
                </c:pt>
                <c:pt idx="7966">
                  <c:v>90.984856384055362</c:v>
                </c:pt>
                <c:pt idx="7967">
                  <c:v>90.502885812596389</c:v>
                </c:pt>
                <c:pt idx="7968">
                  <c:v>90.502885812596389</c:v>
                </c:pt>
                <c:pt idx="7969">
                  <c:v>89.996871914081538</c:v>
                </c:pt>
                <c:pt idx="7970">
                  <c:v>89.996871914081538</c:v>
                </c:pt>
                <c:pt idx="7971">
                  <c:v>89.996871914081538</c:v>
                </c:pt>
                <c:pt idx="7972">
                  <c:v>89.996871914081538</c:v>
                </c:pt>
                <c:pt idx="7973">
                  <c:v>89.647262311471479</c:v>
                </c:pt>
                <c:pt idx="7974">
                  <c:v>89.573660289869323</c:v>
                </c:pt>
                <c:pt idx="7975">
                  <c:v>89.573660289869323</c:v>
                </c:pt>
                <c:pt idx="7976">
                  <c:v>89.519194793883671</c:v>
                </c:pt>
                <c:pt idx="7977">
                  <c:v>89.405357000472279</c:v>
                </c:pt>
                <c:pt idx="7978">
                  <c:v>89.334208379590152</c:v>
                </c:pt>
                <c:pt idx="7979">
                  <c:v>89.066332069539627</c:v>
                </c:pt>
                <c:pt idx="7980">
                  <c:v>89.066332069539627</c:v>
                </c:pt>
                <c:pt idx="7981">
                  <c:v>88.568350137667537</c:v>
                </c:pt>
                <c:pt idx="7982">
                  <c:v>88.568350137667537</c:v>
                </c:pt>
                <c:pt idx="7983">
                  <c:v>88.568350137667537</c:v>
                </c:pt>
                <c:pt idx="7984">
                  <c:v>88.568350137667537</c:v>
                </c:pt>
                <c:pt idx="7985">
                  <c:v>88.418085184993728</c:v>
                </c:pt>
                <c:pt idx="7986">
                  <c:v>88.188073026056188</c:v>
                </c:pt>
                <c:pt idx="7987">
                  <c:v>87.62977832648204</c:v>
                </c:pt>
                <c:pt idx="7988">
                  <c:v>87.000533614656618</c:v>
                </c:pt>
                <c:pt idx="7989">
                  <c:v>86.730052026698758</c:v>
                </c:pt>
                <c:pt idx="7990">
                  <c:v>86.193224583425703</c:v>
                </c:pt>
                <c:pt idx="7991">
                  <c:v>85.711306584839903</c:v>
                </c:pt>
                <c:pt idx="7992">
                  <c:v>85.343296476828939</c:v>
                </c:pt>
                <c:pt idx="7993">
                  <c:v>85.30824789511361</c:v>
                </c:pt>
                <c:pt idx="7994">
                  <c:v>84.780696643134462</c:v>
                </c:pt>
                <c:pt idx="7995">
                  <c:v>84.756670840368614</c:v>
                </c:pt>
                <c:pt idx="7996">
                  <c:v>84.738007470605183</c:v>
                </c:pt>
                <c:pt idx="7997">
                  <c:v>84.282784808425546</c:v>
                </c:pt>
                <c:pt idx="7998">
                  <c:v>84.282784808425546</c:v>
                </c:pt>
                <c:pt idx="7999">
                  <c:v>83.886443763528348</c:v>
                </c:pt>
                <c:pt idx="8000">
                  <c:v>83.886443763528348</c:v>
                </c:pt>
                <c:pt idx="8001">
                  <c:v>83.886443763528348</c:v>
                </c:pt>
                <c:pt idx="8002">
                  <c:v>83.886443763528348</c:v>
                </c:pt>
                <c:pt idx="8003">
                  <c:v>83.32011709731151</c:v>
                </c:pt>
                <c:pt idx="8004">
                  <c:v>82.854263032011914</c:v>
                </c:pt>
                <c:pt idx="8005">
                  <c:v>82.854263032011914</c:v>
                </c:pt>
                <c:pt idx="8006">
                  <c:v>82.498519927601322</c:v>
                </c:pt>
                <c:pt idx="8007">
                  <c:v>81.883563354254349</c:v>
                </c:pt>
                <c:pt idx="8008">
                  <c:v>81.4257412555977</c:v>
                </c:pt>
                <c:pt idx="8009">
                  <c:v>81.0761316529873</c:v>
                </c:pt>
                <c:pt idx="8010">
                  <c:v>81.042835500357938</c:v>
                </c:pt>
                <c:pt idx="8011">
                  <c:v>81.042835500357938</c:v>
                </c:pt>
                <c:pt idx="8012">
                  <c:v>80.497549666031091</c:v>
                </c:pt>
                <c:pt idx="8013">
                  <c:v>80.447009611197799</c:v>
                </c:pt>
                <c:pt idx="8014">
                  <c:v>79.755372582487055</c:v>
                </c:pt>
                <c:pt idx="8015">
                  <c:v>79.714914836327523</c:v>
                </c:pt>
                <c:pt idx="8016">
                  <c:v>79.653743378373619</c:v>
                </c:pt>
                <c:pt idx="8017">
                  <c:v>79.629536491268951</c:v>
                </c:pt>
                <c:pt idx="8018">
                  <c:v>79.621031368772648</c:v>
                </c:pt>
                <c:pt idx="8019">
                  <c:v>79.621031368772648</c:v>
                </c:pt>
                <c:pt idx="8020">
                  <c:v>79.621031368772648</c:v>
                </c:pt>
                <c:pt idx="8021">
                  <c:v>79.010455868140326</c:v>
                </c:pt>
                <c:pt idx="8022">
                  <c:v>78.263482970332262</c:v>
                </c:pt>
                <c:pt idx="8023">
                  <c:v>78.231355103759554</c:v>
                </c:pt>
                <c:pt idx="8024">
                  <c:v>78.199227237187486</c:v>
                </c:pt>
                <c:pt idx="8025">
                  <c:v>78.199227237187486</c:v>
                </c:pt>
                <c:pt idx="8026">
                  <c:v>78.199227237187486</c:v>
                </c:pt>
                <c:pt idx="8027">
                  <c:v>77.65160483074601</c:v>
                </c:pt>
                <c:pt idx="8028">
                  <c:v>77.573902125082753</c:v>
                </c:pt>
                <c:pt idx="8029">
                  <c:v>77.267402277982569</c:v>
                </c:pt>
                <c:pt idx="8030">
                  <c:v>76.840510552689494</c:v>
                </c:pt>
                <c:pt idx="8031">
                  <c:v>76.808966829146073</c:v>
                </c:pt>
                <c:pt idx="8032">
                  <c:v>76.137348382025664</c:v>
                </c:pt>
                <c:pt idx="8033">
                  <c:v>75.417538135047465</c:v>
                </c:pt>
                <c:pt idx="8034">
                  <c:v>75.403308410870949</c:v>
                </c:pt>
                <c:pt idx="8035">
                  <c:v>75.355618974017034</c:v>
                </c:pt>
                <c:pt idx="8036">
                  <c:v>75.355618974017034</c:v>
                </c:pt>
                <c:pt idx="8037">
                  <c:v>75.355618974017034</c:v>
                </c:pt>
                <c:pt idx="8038">
                  <c:v>74.905268064696187</c:v>
                </c:pt>
                <c:pt idx="8039">
                  <c:v>74.862578892166425</c:v>
                </c:pt>
                <c:pt idx="8040">
                  <c:v>74.700794638968944</c:v>
                </c:pt>
                <c:pt idx="8041">
                  <c:v>74.283132373527565</c:v>
                </c:pt>
                <c:pt idx="8042">
                  <c:v>74.283132373527565</c:v>
                </c:pt>
                <c:pt idx="8043">
                  <c:v>73.994565717405067</c:v>
                </c:pt>
                <c:pt idx="8044">
                  <c:v>73.994565717405067</c:v>
                </c:pt>
                <c:pt idx="8045">
                  <c:v>73.964190279918796</c:v>
                </c:pt>
                <c:pt idx="8046">
                  <c:v>73.964190279918796</c:v>
                </c:pt>
                <c:pt idx="8047">
                  <c:v>73.933814842431758</c:v>
                </c:pt>
                <c:pt idx="8048">
                  <c:v>73.933814842431758</c:v>
                </c:pt>
                <c:pt idx="8049">
                  <c:v>72.854610597113933</c:v>
                </c:pt>
                <c:pt idx="8050">
                  <c:v>72.541802005304604</c:v>
                </c:pt>
                <c:pt idx="8051">
                  <c:v>72.541802005304604</c:v>
                </c:pt>
                <c:pt idx="8052">
                  <c:v>72.512010710846553</c:v>
                </c:pt>
                <c:pt idx="8053">
                  <c:v>72.512010710846553</c:v>
                </c:pt>
                <c:pt idx="8054">
                  <c:v>72.512010710846553</c:v>
                </c:pt>
                <c:pt idx="8055">
                  <c:v>72.512010710846553</c:v>
                </c:pt>
                <c:pt idx="8056">
                  <c:v>72.512010710846553</c:v>
                </c:pt>
                <c:pt idx="8057">
                  <c:v>72.512010710846553</c:v>
                </c:pt>
                <c:pt idx="8058">
                  <c:v>72.512010710846553</c:v>
                </c:pt>
                <c:pt idx="8059">
                  <c:v>71.917025987647619</c:v>
                </c:pt>
                <c:pt idx="8060">
                  <c:v>71.902796263470648</c:v>
                </c:pt>
                <c:pt idx="8061">
                  <c:v>71.426088820699547</c:v>
                </c:pt>
                <c:pt idx="8062">
                  <c:v>71.426088820699547</c:v>
                </c:pt>
                <c:pt idx="8063">
                  <c:v>71.148620882120213</c:v>
                </c:pt>
                <c:pt idx="8064">
                  <c:v>71.119413730690781</c:v>
                </c:pt>
                <c:pt idx="8065">
                  <c:v>71.119413730690781</c:v>
                </c:pt>
                <c:pt idx="8066">
                  <c:v>71.119413730690781</c:v>
                </c:pt>
                <c:pt idx="8067">
                  <c:v>71.119413730690781</c:v>
                </c:pt>
                <c:pt idx="8068">
                  <c:v>71.119413730690781</c:v>
                </c:pt>
                <c:pt idx="8069">
                  <c:v>71.090206579261363</c:v>
                </c:pt>
                <c:pt idx="8070">
                  <c:v>71.090206579261363</c:v>
                </c:pt>
                <c:pt idx="8071">
                  <c:v>71.090206579261363</c:v>
                </c:pt>
                <c:pt idx="8072">
                  <c:v>71.090206579261363</c:v>
                </c:pt>
                <c:pt idx="8073">
                  <c:v>71.090206579261363</c:v>
                </c:pt>
                <c:pt idx="8074">
                  <c:v>71.090206579261363</c:v>
                </c:pt>
                <c:pt idx="8075">
                  <c:v>71.090206579261363</c:v>
                </c:pt>
                <c:pt idx="8076">
                  <c:v>70.465594121651819</c:v>
                </c:pt>
                <c:pt idx="8077">
                  <c:v>70.391133409797916</c:v>
                </c:pt>
                <c:pt idx="8078">
                  <c:v>70.391133409797916</c:v>
                </c:pt>
                <c:pt idx="8079">
                  <c:v>70.380215776593289</c:v>
                </c:pt>
                <c:pt idx="8080">
                  <c:v>70.269555721257731</c:v>
                </c:pt>
                <c:pt idx="8081">
                  <c:v>69.967553775477441</c:v>
                </c:pt>
                <c:pt idx="8082">
                  <c:v>69.725648464477828</c:v>
                </c:pt>
                <c:pt idx="8083">
                  <c:v>69.725648464477828</c:v>
                </c:pt>
                <c:pt idx="8084">
                  <c:v>69.725648464477828</c:v>
                </c:pt>
                <c:pt idx="8085">
                  <c:v>69.697025456076972</c:v>
                </c:pt>
                <c:pt idx="8086">
                  <c:v>69.697025456076972</c:v>
                </c:pt>
                <c:pt idx="8087">
                  <c:v>69.697025456076972</c:v>
                </c:pt>
                <c:pt idx="8088">
                  <c:v>69.697025456076972</c:v>
                </c:pt>
                <c:pt idx="8089">
                  <c:v>69.668402447676058</c:v>
                </c:pt>
                <c:pt idx="8090">
                  <c:v>69.668402447676058</c:v>
                </c:pt>
                <c:pt idx="8091">
                  <c:v>69.668402447676058</c:v>
                </c:pt>
                <c:pt idx="8092">
                  <c:v>69.668402447676058</c:v>
                </c:pt>
                <c:pt idx="8093">
                  <c:v>69.668402447676058</c:v>
                </c:pt>
                <c:pt idx="8094">
                  <c:v>69.668402447676058</c:v>
                </c:pt>
                <c:pt idx="8095">
                  <c:v>69.668402447676058</c:v>
                </c:pt>
                <c:pt idx="8096">
                  <c:v>69.668402447676058</c:v>
                </c:pt>
                <c:pt idx="8097">
                  <c:v>69.668402447676058</c:v>
                </c:pt>
                <c:pt idx="8098">
                  <c:v>69.668402447676058</c:v>
                </c:pt>
                <c:pt idx="8099">
                  <c:v>69.668402447676058</c:v>
                </c:pt>
                <c:pt idx="8100">
                  <c:v>69.213378394126195</c:v>
                </c:pt>
                <c:pt idx="8101">
                  <c:v>69.028391979832989</c:v>
                </c:pt>
                <c:pt idx="8102">
                  <c:v>68.954579666740727</c:v>
                </c:pt>
                <c:pt idx="8103">
                  <c:v>68.954579666740727</c:v>
                </c:pt>
                <c:pt idx="8104">
                  <c:v>68.302676046835359</c:v>
                </c:pt>
                <c:pt idx="8105">
                  <c:v>68.302676046835359</c:v>
                </c:pt>
                <c:pt idx="8106">
                  <c:v>68.302676046835359</c:v>
                </c:pt>
                <c:pt idx="8107">
                  <c:v>68.302676046835359</c:v>
                </c:pt>
                <c:pt idx="8108">
                  <c:v>68.302676046835359</c:v>
                </c:pt>
                <c:pt idx="8109">
                  <c:v>68.274637181463149</c:v>
                </c:pt>
                <c:pt idx="8110">
                  <c:v>68.274637181463149</c:v>
                </c:pt>
                <c:pt idx="8111">
                  <c:v>68.246598316090598</c:v>
                </c:pt>
                <c:pt idx="8112">
                  <c:v>68.246598316090598</c:v>
                </c:pt>
                <c:pt idx="8113">
                  <c:v>68.246598316090598</c:v>
                </c:pt>
                <c:pt idx="8114">
                  <c:v>68.246598316090598</c:v>
                </c:pt>
                <c:pt idx="8115">
                  <c:v>68.246598316090598</c:v>
                </c:pt>
                <c:pt idx="8116">
                  <c:v>68.246598316090598</c:v>
                </c:pt>
                <c:pt idx="8117">
                  <c:v>68.246598316090598</c:v>
                </c:pt>
                <c:pt idx="8118">
                  <c:v>68.246598316090598</c:v>
                </c:pt>
                <c:pt idx="8119">
                  <c:v>68.246598316090598</c:v>
                </c:pt>
                <c:pt idx="8120">
                  <c:v>68.246598316090598</c:v>
                </c:pt>
                <c:pt idx="8121">
                  <c:v>68.246598316090598</c:v>
                </c:pt>
                <c:pt idx="8122">
                  <c:v>68.246598316090598</c:v>
                </c:pt>
                <c:pt idx="8123">
                  <c:v>67.847324873189848</c:v>
                </c:pt>
                <c:pt idx="8124">
                  <c:v>67.719257355602025</c:v>
                </c:pt>
                <c:pt idx="8125">
                  <c:v>67.518025923683453</c:v>
                </c:pt>
                <c:pt idx="8126">
                  <c:v>67.518025923683453</c:v>
                </c:pt>
                <c:pt idx="8127">
                  <c:v>67.320825078662153</c:v>
                </c:pt>
                <c:pt idx="8128">
                  <c:v>67.140523491458026</c:v>
                </c:pt>
                <c:pt idx="8129">
                  <c:v>66.879703629193017</c:v>
                </c:pt>
                <c:pt idx="8130">
                  <c:v>66.879703629193017</c:v>
                </c:pt>
                <c:pt idx="8131">
                  <c:v>66.879703629193017</c:v>
                </c:pt>
                <c:pt idx="8132">
                  <c:v>66.879703629193017</c:v>
                </c:pt>
                <c:pt idx="8133">
                  <c:v>66.85224890684907</c:v>
                </c:pt>
                <c:pt idx="8134">
                  <c:v>66.85224890684907</c:v>
                </c:pt>
                <c:pt idx="8135">
                  <c:v>66.85224890684907</c:v>
                </c:pt>
                <c:pt idx="8136">
                  <c:v>66.85224890684907</c:v>
                </c:pt>
                <c:pt idx="8137">
                  <c:v>66.85224890684907</c:v>
                </c:pt>
                <c:pt idx="8138">
                  <c:v>66.85224890684907</c:v>
                </c:pt>
                <c:pt idx="8139">
                  <c:v>66.85224890684907</c:v>
                </c:pt>
                <c:pt idx="8140">
                  <c:v>66.85224890684907</c:v>
                </c:pt>
                <c:pt idx="8141">
                  <c:v>66.824794184505649</c:v>
                </c:pt>
                <c:pt idx="8142">
                  <c:v>66.824794184505649</c:v>
                </c:pt>
                <c:pt idx="8143">
                  <c:v>66.824794184505649</c:v>
                </c:pt>
                <c:pt idx="8144">
                  <c:v>66.824794184505649</c:v>
                </c:pt>
                <c:pt idx="8145">
                  <c:v>66.824794184505649</c:v>
                </c:pt>
                <c:pt idx="8146">
                  <c:v>66.824794184505649</c:v>
                </c:pt>
                <c:pt idx="8147">
                  <c:v>66.824794184505649</c:v>
                </c:pt>
                <c:pt idx="8148">
                  <c:v>66.824794184505649</c:v>
                </c:pt>
                <c:pt idx="8149">
                  <c:v>66.824794184505649</c:v>
                </c:pt>
                <c:pt idx="8150">
                  <c:v>66.824794184505649</c:v>
                </c:pt>
                <c:pt idx="8151">
                  <c:v>66.824794184505649</c:v>
                </c:pt>
                <c:pt idx="8152">
                  <c:v>66.824794184505649</c:v>
                </c:pt>
                <c:pt idx="8153">
                  <c:v>66.824794184505649</c:v>
                </c:pt>
                <c:pt idx="8154">
                  <c:v>66.824794184505649</c:v>
                </c:pt>
                <c:pt idx="8155">
                  <c:v>66.824794184505649</c:v>
                </c:pt>
                <c:pt idx="8156">
                  <c:v>66.824794184505649</c:v>
                </c:pt>
                <c:pt idx="8157">
                  <c:v>66.824794184505649</c:v>
                </c:pt>
                <c:pt idx="8158">
                  <c:v>66.680487490722754</c:v>
                </c:pt>
                <c:pt idx="8159">
                  <c:v>66.452811903900283</c:v>
                </c:pt>
                <c:pt idx="8160">
                  <c:v>66.353203834665308</c:v>
                </c:pt>
                <c:pt idx="8161">
                  <c:v>65.698636522549464</c:v>
                </c:pt>
                <c:pt idx="8162">
                  <c:v>65.627487901667678</c:v>
                </c:pt>
                <c:pt idx="8163">
                  <c:v>65.456731211550249</c:v>
                </c:pt>
                <c:pt idx="8164">
                  <c:v>65.429860632235531</c:v>
                </c:pt>
                <c:pt idx="8165">
                  <c:v>65.429860632235531</c:v>
                </c:pt>
                <c:pt idx="8166">
                  <c:v>65.429860632235531</c:v>
                </c:pt>
                <c:pt idx="8167">
                  <c:v>65.429860632235531</c:v>
                </c:pt>
                <c:pt idx="8168">
                  <c:v>65.429860632235531</c:v>
                </c:pt>
                <c:pt idx="8169">
                  <c:v>65.429860632235531</c:v>
                </c:pt>
                <c:pt idx="8170">
                  <c:v>65.429860632235531</c:v>
                </c:pt>
                <c:pt idx="8171">
                  <c:v>65.429860632235531</c:v>
                </c:pt>
                <c:pt idx="8172">
                  <c:v>65.402990052920359</c:v>
                </c:pt>
                <c:pt idx="8173">
                  <c:v>65.402990052920359</c:v>
                </c:pt>
                <c:pt idx="8174">
                  <c:v>65.402990052920359</c:v>
                </c:pt>
                <c:pt idx="8175">
                  <c:v>65.402990052920359</c:v>
                </c:pt>
                <c:pt idx="8176">
                  <c:v>65.402990052920359</c:v>
                </c:pt>
                <c:pt idx="8177">
                  <c:v>65.402990052920359</c:v>
                </c:pt>
                <c:pt idx="8178">
                  <c:v>65.402990052920359</c:v>
                </c:pt>
                <c:pt idx="8179">
                  <c:v>65.402990052920359</c:v>
                </c:pt>
                <c:pt idx="8180">
                  <c:v>65.402990052920359</c:v>
                </c:pt>
                <c:pt idx="8181">
                  <c:v>65.402990052920359</c:v>
                </c:pt>
                <c:pt idx="8182">
                  <c:v>65.402990052920359</c:v>
                </c:pt>
                <c:pt idx="8183">
                  <c:v>65.402990052920359</c:v>
                </c:pt>
                <c:pt idx="8184">
                  <c:v>65.314433969786393</c:v>
                </c:pt>
                <c:pt idx="8185">
                  <c:v>65.186366452198328</c:v>
                </c:pt>
                <c:pt idx="8186">
                  <c:v>65.172136728021727</c:v>
                </c:pt>
                <c:pt idx="8187">
                  <c:v>65.100988107139543</c:v>
                </c:pt>
                <c:pt idx="8188">
                  <c:v>65.100988107139543</c:v>
                </c:pt>
                <c:pt idx="8189">
                  <c:v>65.058298934610718</c:v>
                </c:pt>
                <c:pt idx="8190">
                  <c:v>64.987150313728549</c:v>
                </c:pt>
                <c:pt idx="8191">
                  <c:v>64.644918437569189</c:v>
                </c:pt>
                <c:pt idx="8192">
                  <c:v>64.644918437569189</c:v>
                </c:pt>
                <c:pt idx="8193">
                  <c:v>64.574488312611933</c:v>
                </c:pt>
                <c:pt idx="8194">
                  <c:v>64.033758793908149</c:v>
                </c:pt>
                <c:pt idx="8195">
                  <c:v>64.033758793908149</c:v>
                </c:pt>
                <c:pt idx="8196">
                  <c:v>64.033758793908149</c:v>
                </c:pt>
                <c:pt idx="8197">
                  <c:v>64.007472357621225</c:v>
                </c:pt>
                <c:pt idx="8198">
                  <c:v>64.007472357621225</c:v>
                </c:pt>
                <c:pt idx="8199">
                  <c:v>64.007472357621225</c:v>
                </c:pt>
                <c:pt idx="8200">
                  <c:v>63.981185921335204</c:v>
                </c:pt>
                <c:pt idx="8201">
                  <c:v>63.981185921335204</c:v>
                </c:pt>
                <c:pt idx="8202">
                  <c:v>63.981185921335204</c:v>
                </c:pt>
                <c:pt idx="8203">
                  <c:v>63.981185921335204</c:v>
                </c:pt>
                <c:pt idx="8204">
                  <c:v>63.981185921335204</c:v>
                </c:pt>
                <c:pt idx="8205">
                  <c:v>63.981185921335204</c:v>
                </c:pt>
                <c:pt idx="8206">
                  <c:v>63.981185921335204</c:v>
                </c:pt>
                <c:pt idx="8207">
                  <c:v>63.981185921335204</c:v>
                </c:pt>
                <c:pt idx="8208">
                  <c:v>63.981185921335204</c:v>
                </c:pt>
                <c:pt idx="8209">
                  <c:v>63.981185921335204</c:v>
                </c:pt>
                <c:pt idx="8210">
                  <c:v>63.981185921335204</c:v>
                </c:pt>
                <c:pt idx="8211">
                  <c:v>63.981185921335204</c:v>
                </c:pt>
                <c:pt idx="8212">
                  <c:v>63.981185921335204</c:v>
                </c:pt>
                <c:pt idx="8213">
                  <c:v>63.981185921335204</c:v>
                </c:pt>
                <c:pt idx="8214">
                  <c:v>63.706475137850461</c:v>
                </c:pt>
                <c:pt idx="8215">
                  <c:v>63.69224541367403</c:v>
                </c:pt>
                <c:pt idx="8216">
                  <c:v>63.62109679279191</c:v>
                </c:pt>
                <c:pt idx="8217">
                  <c:v>63.407650930145543</c:v>
                </c:pt>
                <c:pt idx="8218">
                  <c:v>63.348634959967114</c:v>
                </c:pt>
                <c:pt idx="8219">
                  <c:v>62.610786376265807</c:v>
                </c:pt>
                <c:pt idx="8220">
                  <c:v>62.585084083007786</c:v>
                </c:pt>
                <c:pt idx="8221">
                  <c:v>62.585084083007786</c:v>
                </c:pt>
                <c:pt idx="8222">
                  <c:v>62.585084083007786</c:v>
                </c:pt>
                <c:pt idx="8223">
                  <c:v>62.585084083007786</c:v>
                </c:pt>
                <c:pt idx="8224">
                  <c:v>62.585084083007786</c:v>
                </c:pt>
                <c:pt idx="8225">
                  <c:v>62.585084083007786</c:v>
                </c:pt>
                <c:pt idx="8226">
                  <c:v>62.585084083007786</c:v>
                </c:pt>
                <c:pt idx="8227">
                  <c:v>62.559381789749871</c:v>
                </c:pt>
                <c:pt idx="8228">
                  <c:v>62.559381789749871</c:v>
                </c:pt>
                <c:pt idx="8229">
                  <c:v>62.559381789749871</c:v>
                </c:pt>
                <c:pt idx="8230">
                  <c:v>62.559381789749871</c:v>
                </c:pt>
                <c:pt idx="8231">
                  <c:v>62.559381789749871</c:v>
                </c:pt>
                <c:pt idx="8232">
                  <c:v>62.559381789749871</c:v>
                </c:pt>
                <c:pt idx="8233">
                  <c:v>62.559381789749871</c:v>
                </c:pt>
                <c:pt idx="8234">
                  <c:v>62.559381789749871</c:v>
                </c:pt>
                <c:pt idx="8235">
                  <c:v>62.559381789749871</c:v>
                </c:pt>
                <c:pt idx="8236">
                  <c:v>62.559381789749871</c:v>
                </c:pt>
                <c:pt idx="8237">
                  <c:v>62.559381789749871</c:v>
                </c:pt>
                <c:pt idx="8238">
                  <c:v>62.559381789749871</c:v>
                </c:pt>
                <c:pt idx="8239">
                  <c:v>62.559381789749871</c:v>
                </c:pt>
                <c:pt idx="8240">
                  <c:v>62.559381789749871</c:v>
                </c:pt>
                <c:pt idx="8241">
                  <c:v>62.559381789749871</c:v>
                </c:pt>
                <c:pt idx="8242">
                  <c:v>62.559381789749871</c:v>
                </c:pt>
                <c:pt idx="8243">
                  <c:v>62.559381789749871</c:v>
                </c:pt>
                <c:pt idx="8244">
                  <c:v>62.559381789749871</c:v>
                </c:pt>
                <c:pt idx="8245">
                  <c:v>62.559381789749871</c:v>
                </c:pt>
                <c:pt idx="8246">
                  <c:v>62.383110789442995</c:v>
                </c:pt>
                <c:pt idx="8247">
                  <c:v>62.383110789442995</c:v>
                </c:pt>
                <c:pt idx="8248">
                  <c:v>61.771810951455102</c:v>
                </c:pt>
                <c:pt idx="8249">
                  <c:v>61.771810951455102</c:v>
                </c:pt>
                <c:pt idx="8250">
                  <c:v>61.187813958623394</c:v>
                </c:pt>
                <c:pt idx="8251">
                  <c:v>61.173584234446977</c:v>
                </c:pt>
                <c:pt idx="8252">
                  <c:v>61.162695808394083</c:v>
                </c:pt>
                <c:pt idx="8253">
                  <c:v>61.162695808394083</c:v>
                </c:pt>
                <c:pt idx="8254">
                  <c:v>61.162695808394083</c:v>
                </c:pt>
                <c:pt idx="8255">
                  <c:v>61.137577658164759</c:v>
                </c:pt>
                <c:pt idx="8256">
                  <c:v>61.137577658164759</c:v>
                </c:pt>
                <c:pt idx="8257">
                  <c:v>61.137577658164759</c:v>
                </c:pt>
                <c:pt idx="8258">
                  <c:v>61.137577658164759</c:v>
                </c:pt>
                <c:pt idx="8259">
                  <c:v>61.137577658164759</c:v>
                </c:pt>
                <c:pt idx="8260">
                  <c:v>61.137577658164759</c:v>
                </c:pt>
                <c:pt idx="8261">
                  <c:v>61.137577658164759</c:v>
                </c:pt>
                <c:pt idx="8262">
                  <c:v>61.137577658164759</c:v>
                </c:pt>
                <c:pt idx="8263">
                  <c:v>61.137577658164759</c:v>
                </c:pt>
                <c:pt idx="8264">
                  <c:v>61.137577658164759</c:v>
                </c:pt>
                <c:pt idx="8265">
                  <c:v>61.137577658164759</c:v>
                </c:pt>
                <c:pt idx="8266">
                  <c:v>61.137577658164759</c:v>
                </c:pt>
                <c:pt idx="8267">
                  <c:v>61.137577658164759</c:v>
                </c:pt>
                <c:pt idx="8268">
                  <c:v>61.137577658164759</c:v>
                </c:pt>
                <c:pt idx="8269">
                  <c:v>61.137577658164759</c:v>
                </c:pt>
                <c:pt idx="8270">
                  <c:v>61.137577658164759</c:v>
                </c:pt>
                <c:pt idx="8271">
                  <c:v>61.137577658164759</c:v>
                </c:pt>
                <c:pt idx="8272">
                  <c:v>61.137577658164759</c:v>
                </c:pt>
                <c:pt idx="8273">
                  <c:v>61.137577658164759</c:v>
                </c:pt>
                <c:pt idx="8274">
                  <c:v>61.137577658164759</c:v>
                </c:pt>
                <c:pt idx="8275">
                  <c:v>61.137577658164759</c:v>
                </c:pt>
                <c:pt idx="8276">
                  <c:v>61.137577658164759</c:v>
                </c:pt>
                <c:pt idx="8277">
                  <c:v>61.137577658164759</c:v>
                </c:pt>
                <c:pt idx="8278">
                  <c:v>61.137577658164759</c:v>
                </c:pt>
                <c:pt idx="8279">
                  <c:v>61.137577658164759</c:v>
                </c:pt>
                <c:pt idx="8280">
                  <c:v>61.137577658164759</c:v>
                </c:pt>
                <c:pt idx="8281">
                  <c:v>61.137577658164759</c:v>
                </c:pt>
                <c:pt idx="8282">
                  <c:v>61.137577658164759</c:v>
                </c:pt>
                <c:pt idx="8283">
                  <c:v>61.137577658164759</c:v>
                </c:pt>
                <c:pt idx="8284">
                  <c:v>61.137577658164759</c:v>
                </c:pt>
                <c:pt idx="8285">
                  <c:v>61.137577658164759</c:v>
                </c:pt>
                <c:pt idx="8286">
                  <c:v>61.137577658164759</c:v>
                </c:pt>
                <c:pt idx="8287">
                  <c:v>61.137577658164759</c:v>
                </c:pt>
                <c:pt idx="8288">
                  <c:v>61.137577658164759</c:v>
                </c:pt>
                <c:pt idx="8289">
                  <c:v>61.137577658164759</c:v>
                </c:pt>
                <c:pt idx="8290">
                  <c:v>60.93167892344777</c:v>
                </c:pt>
                <c:pt idx="8291">
                  <c:v>60.860530302565785</c:v>
                </c:pt>
                <c:pt idx="8292">
                  <c:v>60.575935819037163</c:v>
                </c:pt>
                <c:pt idx="8293">
                  <c:v>60.335257208397991</c:v>
                </c:pt>
                <c:pt idx="8294">
                  <c:v>59.978287403627121</c:v>
                </c:pt>
                <c:pt idx="8295">
                  <c:v>59.764841540981003</c:v>
                </c:pt>
                <c:pt idx="8296">
                  <c:v>59.764841540981003</c:v>
                </c:pt>
                <c:pt idx="8297">
                  <c:v>59.764841540981003</c:v>
                </c:pt>
                <c:pt idx="8298">
                  <c:v>59.740307533780246</c:v>
                </c:pt>
                <c:pt idx="8299">
                  <c:v>59.740307533780246</c:v>
                </c:pt>
                <c:pt idx="8300">
                  <c:v>59.740307533780246</c:v>
                </c:pt>
                <c:pt idx="8301">
                  <c:v>59.715773526579696</c:v>
                </c:pt>
                <c:pt idx="8302">
                  <c:v>59.715773526579696</c:v>
                </c:pt>
                <c:pt idx="8303">
                  <c:v>59.715773526579696</c:v>
                </c:pt>
                <c:pt idx="8304">
                  <c:v>59.715773526579696</c:v>
                </c:pt>
                <c:pt idx="8305">
                  <c:v>59.715773526579696</c:v>
                </c:pt>
                <c:pt idx="8306">
                  <c:v>59.715773526579696</c:v>
                </c:pt>
                <c:pt idx="8307">
                  <c:v>59.715773526579696</c:v>
                </c:pt>
                <c:pt idx="8308">
                  <c:v>59.715773526579696</c:v>
                </c:pt>
                <c:pt idx="8309">
                  <c:v>59.715773526579696</c:v>
                </c:pt>
                <c:pt idx="8310">
                  <c:v>59.715773526579696</c:v>
                </c:pt>
                <c:pt idx="8311">
                  <c:v>59.715773526579696</c:v>
                </c:pt>
                <c:pt idx="8312">
                  <c:v>59.715773526579696</c:v>
                </c:pt>
                <c:pt idx="8313">
                  <c:v>59.715773526579696</c:v>
                </c:pt>
                <c:pt idx="8314">
                  <c:v>59.715773526579696</c:v>
                </c:pt>
                <c:pt idx="8315">
                  <c:v>59.715773526579696</c:v>
                </c:pt>
                <c:pt idx="8316">
                  <c:v>59.715773526579696</c:v>
                </c:pt>
                <c:pt idx="8317">
                  <c:v>59.715773526579696</c:v>
                </c:pt>
                <c:pt idx="8318">
                  <c:v>59.715773526579696</c:v>
                </c:pt>
                <c:pt idx="8319">
                  <c:v>59.715773526579696</c:v>
                </c:pt>
                <c:pt idx="8320">
                  <c:v>59.715773526579696</c:v>
                </c:pt>
                <c:pt idx="8321">
                  <c:v>59.715773526579696</c:v>
                </c:pt>
                <c:pt idx="8322">
                  <c:v>59.715773526579696</c:v>
                </c:pt>
                <c:pt idx="8323">
                  <c:v>59.715773526579696</c:v>
                </c:pt>
                <c:pt idx="8324">
                  <c:v>59.715773526579696</c:v>
                </c:pt>
                <c:pt idx="8325">
                  <c:v>59.715773526579696</c:v>
                </c:pt>
                <c:pt idx="8326">
                  <c:v>59.715773526579696</c:v>
                </c:pt>
                <c:pt idx="8327">
                  <c:v>59.715773526579696</c:v>
                </c:pt>
                <c:pt idx="8328">
                  <c:v>59.715773526579696</c:v>
                </c:pt>
                <c:pt idx="8329">
                  <c:v>59.715773526579696</c:v>
                </c:pt>
                <c:pt idx="8330">
                  <c:v>59.715773526579696</c:v>
                </c:pt>
                <c:pt idx="8331">
                  <c:v>59.715773526579696</c:v>
                </c:pt>
                <c:pt idx="8332">
                  <c:v>59.715773526579696</c:v>
                </c:pt>
                <c:pt idx="8333">
                  <c:v>59.715773526579696</c:v>
                </c:pt>
                <c:pt idx="8334">
                  <c:v>59.715773526579696</c:v>
                </c:pt>
                <c:pt idx="8335">
                  <c:v>59.715773526579696</c:v>
                </c:pt>
                <c:pt idx="8336">
                  <c:v>59.715773526579696</c:v>
                </c:pt>
                <c:pt idx="8337">
                  <c:v>59.715773526579696</c:v>
                </c:pt>
                <c:pt idx="8338">
                  <c:v>59.715773526579696</c:v>
                </c:pt>
                <c:pt idx="8339">
                  <c:v>59.715773526579696</c:v>
                </c:pt>
                <c:pt idx="8340">
                  <c:v>59.715773526579696</c:v>
                </c:pt>
                <c:pt idx="8341">
                  <c:v>59.715773526579696</c:v>
                </c:pt>
                <c:pt idx="8342">
                  <c:v>59.715773526579696</c:v>
                </c:pt>
                <c:pt idx="8343">
                  <c:v>59.715773526579696</c:v>
                </c:pt>
                <c:pt idx="8344">
                  <c:v>59.665233471745999</c:v>
                </c:pt>
                <c:pt idx="8345">
                  <c:v>59.594084850863894</c:v>
                </c:pt>
                <c:pt idx="8346">
                  <c:v>59.579855126687484</c:v>
                </c:pt>
                <c:pt idx="8347">
                  <c:v>58.898703465340894</c:v>
                </c:pt>
                <c:pt idx="8348">
                  <c:v>58.427247468396899</c:v>
                </c:pt>
                <c:pt idx="8349">
                  <c:v>58.384558295867855</c:v>
                </c:pt>
                <c:pt idx="8350">
                  <c:v>58.384558295867855</c:v>
                </c:pt>
                <c:pt idx="8351">
                  <c:v>58.341869123338341</c:v>
                </c:pt>
                <c:pt idx="8352">
                  <c:v>58.341869123338341</c:v>
                </c:pt>
                <c:pt idx="8353">
                  <c:v>58.317919259166267</c:v>
                </c:pt>
                <c:pt idx="8354">
                  <c:v>58.317919259166267</c:v>
                </c:pt>
                <c:pt idx="8355">
                  <c:v>58.317919259166267</c:v>
                </c:pt>
                <c:pt idx="8356">
                  <c:v>58.313409674985742</c:v>
                </c:pt>
                <c:pt idx="8357">
                  <c:v>58.293969394994313</c:v>
                </c:pt>
                <c:pt idx="8358">
                  <c:v>58.293969394994313</c:v>
                </c:pt>
                <c:pt idx="8359">
                  <c:v>58.293969394994313</c:v>
                </c:pt>
                <c:pt idx="8360">
                  <c:v>58.293969394994313</c:v>
                </c:pt>
                <c:pt idx="8361">
                  <c:v>58.293969394994313</c:v>
                </c:pt>
                <c:pt idx="8362">
                  <c:v>58.293969394994313</c:v>
                </c:pt>
                <c:pt idx="8363">
                  <c:v>58.293969394994313</c:v>
                </c:pt>
                <c:pt idx="8364">
                  <c:v>58.293969394994313</c:v>
                </c:pt>
                <c:pt idx="8365">
                  <c:v>58.293969394994313</c:v>
                </c:pt>
                <c:pt idx="8366">
                  <c:v>58.293969394994313</c:v>
                </c:pt>
                <c:pt idx="8367">
                  <c:v>58.293969394994313</c:v>
                </c:pt>
                <c:pt idx="8368">
                  <c:v>58.293969394994313</c:v>
                </c:pt>
                <c:pt idx="8369">
                  <c:v>58.293969394994313</c:v>
                </c:pt>
                <c:pt idx="8370">
                  <c:v>58.293969394994313</c:v>
                </c:pt>
                <c:pt idx="8371">
                  <c:v>58.293969394994313</c:v>
                </c:pt>
                <c:pt idx="8372">
                  <c:v>58.293969394994313</c:v>
                </c:pt>
                <c:pt idx="8373">
                  <c:v>58.293969394994313</c:v>
                </c:pt>
                <c:pt idx="8374">
                  <c:v>58.293969394994313</c:v>
                </c:pt>
                <c:pt idx="8375">
                  <c:v>58.293969394994313</c:v>
                </c:pt>
                <c:pt idx="8376">
                  <c:v>58.293969394994313</c:v>
                </c:pt>
                <c:pt idx="8377">
                  <c:v>58.293969394994313</c:v>
                </c:pt>
                <c:pt idx="8378">
                  <c:v>58.293969394994313</c:v>
                </c:pt>
                <c:pt idx="8379">
                  <c:v>58.293969394994313</c:v>
                </c:pt>
                <c:pt idx="8380">
                  <c:v>58.293969394994313</c:v>
                </c:pt>
                <c:pt idx="8381">
                  <c:v>58.293969394994313</c:v>
                </c:pt>
                <c:pt idx="8382">
                  <c:v>58.293969394994313</c:v>
                </c:pt>
                <c:pt idx="8383">
                  <c:v>58.293969394994313</c:v>
                </c:pt>
                <c:pt idx="8384">
                  <c:v>58.293969394994313</c:v>
                </c:pt>
                <c:pt idx="8385">
                  <c:v>58.293969394994313</c:v>
                </c:pt>
                <c:pt idx="8386">
                  <c:v>58.293969394994313</c:v>
                </c:pt>
                <c:pt idx="8387">
                  <c:v>58.293969394994313</c:v>
                </c:pt>
                <c:pt idx="8388">
                  <c:v>58.293969394994313</c:v>
                </c:pt>
                <c:pt idx="8389">
                  <c:v>58.293969394994313</c:v>
                </c:pt>
                <c:pt idx="8390">
                  <c:v>58.293969394994313</c:v>
                </c:pt>
                <c:pt idx="8391">
                  <c:v>58.293969394994313</c:v>
                </c:pt>
                <c:pt idx="8392">
                  <c:v>58.293969394994313</c:v>
                </c:pt>
                <c:pt idx="8393">
                  <c:v>58.293969394994313</c:v>
                </c:pt>
                <c:pt idx="8394">
                  <c:v>58.293969394994313</c:v>
                </c:pt>
                <c:pt idx="8395">
                  <c:v>58.293969394994313</c:v>
                </c:pt>
                <c:pt idx="8396">
                  <c:v>58.293969394994313</c:v>
                </c:pt>
                <c:pt idx="8397">
                  <c:v>58.293969394994313</c:v>
                </c:pt>
                <c:pt idx="8398">
                  <c:v>58.293969394994313</c:v>
                </c:pt>
                <c:pt idx="8399">
                  <c:v>58.293969394994313</c:v>
                </c:pt>
                <c:pt idx="8400">
                  <c:v>58.293969394994313</c:v>
                </c:pt>
                <c:pt idx="8401">
                  <c:v>58.293969394994313</c:v>
                </c:pt>
                <c:pt idx="8402">
                  <c:v>58.293969394994313</c:v>
                </c:pt>
                <c:pt idx="8403">
                  <c:v>58.293969394994313</c:v>
                </c:pt>
                <c:pt idx="8404">
                  <c:v>58.293969394994313</c:v>
                </c:pt>
                <c:pt idx="8405">
                  <c:v>58.293969394994313</c:v>
                </c:pt>
                <c:pt idx="8406">
                  <c:v>58.293969394994313</c:v>
                </c:pt>
                <c:pt idx="8407">
                  <c:v>58.293969394994313</c:v>
                </c:pt>
                <c:pt idx="8408">
                  <c:v>57.118112844166291</c:v>
                </c:pt>
                <c:pt idx="8409">
                  <c:v>57.032734499107576</c:v>
                </c:pt>
                <c:pt idx="8410">
                  <c:v>57.018504774931152</c:v>
                </c:pt>
                <c:pt idx="8411">
                  <c:v>56.918896705695978</c:v>
                </c:pt>
                <c:pt idx="8412">
                  <c:v>56.918896705695978</c:v>
                </c:pt>
                <c:pt idx="8413">
                  <c:v>56.918896705695978</c:v>
                </c:pt>
                <c:pt idx="8414">
                  <c:v>56.918896705695978</c:v>
                </c:pt>
                <c:pt idx="8415">
                  <c:v>56.918896705695978</c:v>
                </c:pt>
                <c:pt idx="8416">
                  <c:v>56.918896705695978</c:v>
                </c:pt>
                <c:pt idx="8417">
                  <c:v>56.895530984552785</c:v>
                </c:pt>
                <c:pt idx="8418">
                  <c:v>56.87216526340908</c:v>
                </c:pt>
                <c:pt idx="8419">
                  <c:v>56.87216526340908</c:v>
                </c:pt>
                <c:pt idx="8420">
                  <c:v>56.87216526340908</c:v>
                </c:pt>
                <c:pt idx="8421">
                  <c:v>56.87216526340908</c:v>
                </c:pt>
                <c:pt idx="8422">
                  <c:v>56.87216526340908</c:v>
                </c:pt>
                <c:pt idx="8423">
                  <c:v>56.87216526340908</c:v>
                </c:pt>
                <c:pt idx="8424">
                  <c:v>56.87216526340908</c:v>
                </c:pt>
                <c:pt idx="8425">
                  <c:v>56.87216526340908</c:v>
                </c:pt>
                <c:pt idx="8426">
                  <c:v>56.87216526340908</c:v>
                </c:pt>
                <c:pt idx="8427">
                  <c:v>56.87216526340908</c:v>
                </c:pt>
                <c:pt idx="8428">
                  <c:v>56.87216526340908</c:v>
                </c:pt>
                <c:pt idx="8429">
                  <c:v>56.87216526340908</c:v>
                </c:pt>
                <c:pt idx="8430">
                  <c:v>56.87216526340908</c:v>
                </c:pt>
                <c:pt idx="8431">
                  <c:v>56.87216526340908</c:v>
                </c:pt>
                <c:pt idx="8432">
                  <c:v>56.87216526340908</c:v>
                </c:pt>
                <c:pt idx="8433">
                  <c:v>56.87216526340908</c:v>
                </c:pt>
                <c:pt idx="8434">
                  <c:v>56.87216526340908</c:v>
                </c:pt>
                <c:pt idx="8435">
                  <c:v>56.87216526340908</c:v>
                </c:pt>
                <c:pt idx="8436">
                  <c:v>56.87216526340908</c:v>
                </c:pt>
                <c:pt idx="8437">
                  <c:v>56.87216526340908</c:v>
                </c:pt>
                <c:pt idx="8438">
                  <c:v>56.87216526340908</c:v>
                </c:pt>
                <c:pt idx="8439">
                  <c:v>56.87216526340908</c:v>
                </c:pt>
                <c:pt idx="8440">
                  <c:v>56.87216526340908</c:v>
                </c:pt>
                <c:pt idx="8441">
                  <c:v>56.87216526340908</c:v>
                </c:pt>
                <c:pt idx="8442">
                  <c:v>56.87216526340908</c:v>
                </c:pt>
                <c:pt idx="8443">
                  <c:v>56.87216526340908</c:v>
                </c:pt>
                <c:pt idx="8444">
                  <c:v>56.87216526340908</c:v>
                </c:pt>
                <c:pt idx="8445">
                  <c:v>56.87216526340908</c:v>
                </c:pt>
                <c:pt idx="8446">
                  <c:v>56.87216526340908</c:v>
                </c:pt>
                <c:pt idx="8447">
                  <c:v>56.87216526340908</c:v>
                </c:pt>
                <c:pt idx="8448">
                  <c:v>56.87216526340908</c:v>
                </c:pt>
                <c:pt idx="8449">
                  <c:v>56.87216526340908</c:v>
                </c:pt>
                <c:pt idx="8450">
                  <c:v>56.87216526340908</c:v>
                </c:pt>
                <c:pt idx="8451">
                  <c:v>56.87216526340908</c:v>
                </c:pt>
                <c:pt idx="8452">
                  <c:v>56.87216526340908</c:v>
                </c:pt>
                <c:pt idx="8453">
                  <c:v>56.87216526340908</c:v>
                </c:pt>
                <c:pt idx="8454">
                  <c:v>56.87216526340908</c:v>
                </c:pt>
                <c:pt idx="8455">
                  <c:v>56.87216526340908</c:v>
                </c:pt>
                <c:pt idx="8456">
                  <c:v>56.87216526340908</c:v>
                </c:pt>
                <c:pt idx="8457">
                  <c:v>56.87216526340908</c:v>
                </c:pt>
                <c:pt idx="8458">
                  <c:v>56.87216526340908</c:v>
                </c:pt>
                <c:pt idx="8459">
                  <c:v>56.87216526340908</c:v>
                </c:pt>
                <c:pt idx="8460">
                  <c:v>56.819288636461195</c:v>
                </c:pt>
                <c:pt idx="8461">
                  <c:v>56.790829188108368</c:v>
                </c:pt>
                <c:pt idx="8462">
                  <c:v>56.563153601285585</c:v>
                </c:pt>
                <c:pt idx="8463">
                  <c:v>55.752059323229417</c:v>
                </c:pt>
                <c:pt idx="8464">
                  <c:v>55.652451253994343</c:v>
                </c:pt>
                <c:pt idx="8465">
                  <c:v>55.581302633112294</c:v>
                </c:pt>
                <c:pt idx="8466">
                  <c:v>55.495924288053892</c:v>
                </c:pt>
                <c:pt idx="8467">
                  <c:v>55.495924288053892</c:v>
                </c:pt>
                <c:pt idx="8468">
                  <c:v>55.473142709938863</c:v>
                </c:pt>
                <c:pt idx="8469">
                  <c:v>55.473142709938863</c:v>
                </c:pt>
                <c:pt idx="8470">
                  <c:v>55.450361131823854</c:v>
                </c:pt>
                <c:pt idx="8471">
                  <c:v>55.450361131823854</c:v>
                </c:pt>
                <c:pt idx="8472">
                  <c:v>55.450361131823854</c:v>
                </c:pt>
                <c:pt idx="8473">
                  <c:v>55.450361131823854</c:v>
                </c:pt>
                <c:pt idx="8474">
                  <c:v>55.450361131823854</c:v>
                </c:pt>
                <c:pt idx="8475">
                  <c:v>55.450361131823854</c:v>
                </c:pt>
                <c:pt idx="8476">
                  <c:v>55.450361131823854</c:v>
                </c:pt>
                <c:pt idx="8477">
                  <c:v>55.450361131823854</c:v>
                </c:pt>
                <c:pt idx="8478">
                  <c:v>55.450361131823854</c:v>
                </c:pt>
                <c:pt idx="8479">
                  <c:v>55.450361131823854</c:v>
                </c:pt>
                <c:pt idx="8480">
                  <c:v>55.450361131823854</c:v>
                </c:pt>
                <c:pt idx="8481">
                  <c:v>55.450361131823854</c:v>
                </c:pt>
                <c:pt idx="8482">
                  <c:v>55.450361131823854</c:v>
                </c:pt>
                <c:pt idx="8483">
                  <c:v>55.450361131823854</c:v>
                </c:pt>
                <c:pt idx="8484">
                  <c:v>55.450361131823854</c:v>
                </c:pt>
                <c:pt idx="8485">
                  <c:v>55.450361131823854</c:v>
                </c:pt>
                <c:pt idx="8486">
                  <c:v>55.450361131823854</c:v>
                </c:pt>
                <c:pt idx="8487">
                  <c:v>55.450361131823854</c:v>
                </c:pt>
                <c:pt idx="8488">
                  <c:v>55.450361131823854</c:v>
                </c:pt>
                <c:pt idx="8489">
                  <c:v>55.450361131823854</c:v>
                </c:pt>
                <c:pt idx="8490">
                  <c:v>55.450361131823854</c:v>
                </c:pt>
                <c:pt idx="8491">
                  <c:v>55.450361131823854</c:v>
                </c:pt>
                <c:pt idx="8492">
                  <c:v>55.450361131823854</c:v>
                </c:pt>
                <c:pt idx="8493">
                  <c:v>55.450361131823854</c:v>
                </c:pt>
                <c:pt idx="8494">
                  <c:v>55.450361131823854</c:v>
                </c:pt>
                <c:pt idx="8495">
                  <c:v>55.450361131823854</c:v>
                </c:pt>
                <c:pt idx="8496">
                  <c:v>55.450361131823854</c:v>
                </c:pt>
                <c:pt idx="8497">
                  <c:v>55.450361131823854</c:v>
                </c:pt>
                <c:pt idx="8498">
                  <c:v>55.450361131823854</c:v>
                </c:pt>
                <c:pt idx="8499">
                  <c:v>55.450361131823854</c:v>
                </c:pt>
                <c:pt idx="8500">
                  <c:v>55.450361131823854</c:v>
                </c:pt>
                <c:pt idx="8501">
                  <c:v>55.450361131823854</c:v>
                </c:pt>
                <c:pt idx="8502">
                  <c:v>55.450361131823854</c:v>
                </c:pt>
                <c:pt idx="8503">
                  <c:v>55.450361131823854</c:v>
                </c:pt>
                <c:pt idx="8504">
                  <c:v>55.450361131823854</c:v>
                </c:pt>
                <c:pt idx="8505">
                  <c:v>55.450361131823854</c:v>
                </c:pt>
                <c:pt idx="8506">
                  <c:v>55.450361131823854</c:v>
                </c:pt>
                <c:pt idx="8507">
                  <c:v>55.450361131823854</c:v>
                </c:pt>
                <c:pt idx="8508">
                  <c:v>55.450361131823854</c:v>
                </c:pt>
                <c:pt idx="8509">
                  <c:v>55.450361131823854</c:v>
                </c:pt>
                <c:pt idx="8510">
                  <c:v>55.450361131823854</c:v>
                </c:pt>
                <c:pt idx="8511">
                  <c:v>55.450361131823854</c:v>
                </c:pt>
                <c:pt idx="8512">
                  <c:v>55.450361131823854</c:v>
                </c:pt>
                <c:pt idx="8513">
                  <c:v>55.424775667171666</c:v>
                </c:pt>
                <c:pt idx="8514">
                  <c:v>55.140181183642987</c:v>
                </c:pt>
                <c:pt idx="8515">
                  <c:v>54.898275872643971</c:v>
                </c:pt>
                <c:pt idx="8516">
                  <c:v>54.129870767117076</c:v>
                </c:pt>
                <c:pt idx="8517">
                  <c:v>54.050754435324997</c:v>
                </c:pt>
                <c:pt idx="8518">
                  <c:v>54.028557000238628</c:v>
                </c:pt>
                <c:pt idx="8519">
                  <c:v>54.028557000238628</c:v>
                </c:pt>
                <c:pt idx="8520">
                  <c:v>54.028557000238628</c:v>
                </c:pt>
                <c:pt idx="8521">
                  <c:v>54.028557000238628</c:v>
                </c:pt>
                <c:pt idx="8522">
                  <c:v>54.028557000238628</c:v>
                </c:pt>
                <c:pt idx="8523">
                  <c:v>54.028557000238628</c:v>
                </c:pt>
                <c:pt idx="8524">
                  <c:v>54.028557000238628</c:v>
                </c:pt>
                <c:pt idx="8525">
                  <c:v>54.028557000238628</c:v>
                </c:pt>
                <c:pt idx="8526">
                  <c:v>54.028557000238628</c:v>
                </c:pt>
                <c:pt idx="8527">
                  <c:v>54.028557000238628</c:v>
                </c:pt>
                <c:pt idx="8528">
                  <c:v>54.028557000238628</c:v>
                </c:pt>
                <c:pt idx="8529">
                  <c:v>54.028557000238628</c:v>
                </c:pt>
                <c:pt idx="8530">
                  <c:v>54.028557000238628</c:v>
                </c:pt>
                <c:pt idx="8531">
                  <c:v>54.028557000238628</c:v>
                </c:pt>
                <c:pt idx="8532">
                  <c:v>54.028557000238628</c:v>
                </c:pt>
                <c:pt idx="8533">
                  <c:v>54.028557000238628</c:v>
                </c:pt>
                <c:pt idx="8534">
                  <c:v>54.028557000238628</c:v>
                </c:pt>
                <c:pt idx="8535">
                  <c:v>54.028557000238628</c:v>
                </c:pt>
                <c:pt idx="8536">
                  <c:v>54.028557000238628</c:v>
                </c:pt>
                <c:pt idx="8537">
                  <c:v>53.152488493112308</c:v>
                </c:pt>
                <c:pt idx="8538">
                  <c:v>52.920344212121158</c:v>
                </c:pt>
                <c:pt idx="8539">
                  <c:v>52.9061144879445</c:v>
                </c:pt>
                <c:pt idx="8540">
                  <c:v>52.863425315415327</c:v>
                </c:pt>
                <c:pt idx="8541">
                  <c:v>52.778046970356812</c:v>
                </c:pt>
                <c:pt idx="8542">
                  <c:v>52.735357797827511</c:v>
                </c:pt>
                <c:pt idx="8543">
                  <c:v>52.628366160711181</c:v>
                </c:pt>
                <c:pt idx="8544">
                  <c:v>52.628366160711181</c:v>
                </c:pt>
                <c:pt idx="8545">
                  <c:v>52.606752868653402</c:v>
                </c:pt>
                <c:pt idx="8546">
                  <c:v>52.606752868653402</c:v>
                </c:pt>
                <c:pt idx="8547">
                  <c:v>52.606752868653402</c:v>
                </c:pt>
                <c:pt idx="8548">
                  <c:v>52.606752868653402</c:v>
                </c:pt>
                <c:pt idx="8549">
                  <c:v>52.606752868653402</c:v>
                </c:pt>
                <c:pt idx="8550">
                  <c:v>52.606752868653402</c:v>
                </c:pt>
                <c:pt idx="8551">
                  <c:v>52.606752868653402</c:v>
                </c:pt>
                <c:pt idx="8552">
                  <c:v>52.606752868653402</c:v>
                </c:pt>
                <c:pt idx="8553">
                  <c:v>52.606752868653402</c:v>
                </c:pt>
                <c:pt idx="8554">
                  <c:v>52.606752868653402</c:v>
                </c:pt>
                <c:pt idx="8555">
                  <c:v>52.606752868653402</c:v>
                </c:pt>
                <c:pt idx="8556">
                  <c:v>52.606752868653402</c:v>
                </c:pt>
                <c:pt idx="8557">
                  <c:v>52.606752868653402</c:v>
                </c:pt>
                <c:pt idx="8558">
                  <c:v>52.606752868653402</c:v>
                </c:pt>
                <c:pt idx="8559">
                  <c:v>52.606752868653402</c:v>
                </c:pt>
                <c:pt idx="8560">
                  <c:v>52.606752868653402</c:v>
                </c:pt>
                <c:pt idx="8561">
                  <c:v>52.606752868653402</c:v>
                </c:pt>
                <c:pt idx="8562">
                  <c:v>52.606752868653402</c:v>
                </c:pt>
                <c:pt idx="8563">
                  <c:v>52.606752868653402</c:v>
                </c:pt>
                <c:pt idx="8564">
                  <c:v>52.606752868653402</c:v>
                </c:pt>
                <c:pt idx="8565">
                  <c:v>51.227007035126555</c:v>
                </c:pt>
                <c:pt idx="8566">
                  <c:v>51.184948737068176</c:v>
                </c:pt>
                <c:pt idx="8567">
                  <c:v>51.184948737068176</c:v>
                </c:pt>
                <c:pt idx="8568">
                  <c:v>51.184948737068176</c:v>
                </c:pt>
                <c:pt idx="8569">
                  <c:v>51.184948737068176</c:v>
                </c:pt>
                <c:pt idx="8570">
                  <c:v>51.184948737068176</c:v>
                </c:pt>
                <c:pt idx="8571">
                  <c:v>51.184948737068176</c:v>
                </c:pt>
                <c:pt idx="8572">
                  <c:v>51.184948737068176</c:v>
                </c:pt>
                <c:pt idx="8573">
                  <c:v>51.184948737068176</c:v>
                </c:pt>
                <c:pt idx="8574">
                  <c:v>51.184948737068176</c:v>
                </c:pt>
                <c:pt idx="8575">
                  <c:v>51.184948737068176</c:v>
                </c:pt>
                <c:pt idx="8576">
                  <c:v>51.184948737068176</c:v>
                </c:pt>
                <c:pt idx="8577">
                  <c:v>51.184948737068176</c:v>
                </c:pt>
                <c:pt idx="8578">
                  <c:v>51.184948737068176</c:v>
                </c:pt>
                <c:pt idx="8579">
                  <c:v>51.184948737068176</c:v>
                </c:pt>
                <c:pt idx="8580">
                  <c:v>51.184948737068176</c:v>
                </c:pt>
                <c:pt idx="8581">
                  <c:v>51.184948737068176</c:v>
                </c:pt>
                <c:pt idx="8582">
                  <c:v>51.184948737068176</c:v>
                </c:pt>
                <c:pt idx="8583">
                  <c:v>51.184948737068176</c:v>
                </c:pt>
                <c:pt idx="8584">
                  <c:v>51.184948737068176</c:v>
                </c:pt>
                <c:pt idx="8585">
                  <c:v>50.273615515306155</c:v>
                </c:pt>
                <c:pt idx="8586">
                  <c:v>49.783589611483443</c:v>
                </c:pt>
                <c:pt idx="8587">
                  <c:v>49.783589611483443</c:v>
                </c:pt>
                <c:pt idx="8588">
                  <c:v>49.783589611483443</c:v>
                </c:pt>
                <c:pt idx="8589">
                  <c:v>49.783589611483443</c:v>
                </c:pt>
                <c:pt idx="8590">
                  <c:v>49.763144605482942</c:v>
                </c:pt>
                <c:pt idx="8591">
                  <c:v>49.763144605482942</c:v>
                </c:pt>
                <c:pt idx="8592">
                  <c:v>49.763144605482942</c:v>
                </c:pt>
                <c:pt idx="8593">
                  <c:v>49.763144605482942</c:v>
                </c:pt>
                <c:pt idx="8594">
                  <c:v>49.763144605482942</c:v>
                </c:pt>
                <c:pt idx="8595">
                  <c:v>49.763144605482942</c:v>
                </c:pt>
                <c:pt idx="8596">
                  <c:v>49.763144605482942</c:v>
                </c:pt>
                <c:pt idx="8597">
                  <c:v>49.763144605482942</c:v>
                </c:pt>
                <c:pt idx="8598">
                  <c:v>49.763144605482942</c:v>
                </c:pt>
                <c:pt idx="8599">
                  <c:v>49.763144605482942</c:v>
                </c:pt>
                <c:pt idx="8600">
                  <c:v>49.763144605482942</c:v>
                </c:pt>
                <c:pt idx="8601">
                  <c:v>49.763144605482942</c:v>
                </c:pt>
                <c:pt idx="8602">
                  <c:v>49.763144605482942</c:v>
                </c:pt>
                <c:pt idx="8603">
                  <c:v>49.732885996602036</c:v>
                </c:pt>
                <c:pt idx="8604">
                  <c:v>49.633277927367075</c:v>
                </c:pt>
                <c:pt idx="8605">
                  <c:v>49.547899582308347</c:v>
                </c:pt>
                <c:pt idx="8606">
                  <c:v>48.793724200958195</c:v>
                </c:pt>
                <c:pt idx="8607">
                  <c:v>48.765264752605205</c:v>
                </c:pt>
                <c:pt idx="8608">
                  <c:v>48.480670269076704</c:v>
                </c:pt>
                <c:pt idx="8609">
                  <c:v>48.361201336869762</c:v>
                </c:pt>
                <c:pt idx="8610">
                  <c:v>48.361201336869762</c:v>
                </c:pt>
                <c:pt idx="8611">
                  <c:v>48.341340473897432</c:v>
                </c:pt>
                <c:pt idx="8612">
                  <c:v>48.341340473897432</c:v>
                </c:pt>
                <c:pt idx="8613">
                  <c:v>48.341340473897432</c:v>
                </c:pt>
                <c:pt idx="8614">
                  <c:v>48.341340473897432</c:v>
                </c:pt>
                <c:pt idx="8615">
                  <c:v>48.341340473897432</c:v>
                </c:pt>
                <c:pt idx="8616">
                  <c:v>48.341340473897432</c:v>
                </c:pt>
                <c:pt idx="8617">
                  <c:v>48.341340473897432</c:v>
                </c:pt>
                <c:pt idx="8618">
                  <c:v>48.341340473897432</c:v>
                </c:pt>
                <c:pt idx="8619">
                  <c:v>48.341340473897432</c:v>
                </c:pt>
                <c:pt idx="8620">
                  <c:v>48.341340473897432</c:v>
                </c:pt>
                <c:pt idx="8621">
                  <c:v>48.341340473897432</c:v>
                </c:pt>
                <c:pt idx="8622">
                  <c:v>48.341340473897432</c:v>
                </c:pt>
                <c:pt idx="8623">
                  <c:v>48.341340473897432</c:v>
                </c:pt>
                <c:pt idx="8624">
                  <c:v>48.341340473897432</c:v>
                </c:pt>
                <c:pt idx="8625">
                  <c:v>48.341340473897432</c:v>
                </c:pt>
                <c:pt idx="8626">
                  <c:v>48.341340473897432</c:v>
                </c:pt>
                <c:pt idx="8627">
                  <c:v>48.341340473897432</c:v>
                </c:pt>
                <c:pt idx="8628">
                  <c:v>48.341340473897432</c:v>
                </c:pt>
                <c:pt idx="8629">
                  <c:v>48.341340473897432</c:v>
                </c:pt>
                <c:pt idx="8630">
                  <c:v>48.341340473897432</c:v>
                </c:pt>
                <c:pt idx="8631">
                  <c:v>48.341340473897432</c:v>
                </c:pt>
                <c:pt idx="8632">
                  <c:v>48.341340473897432</c:v>
                </c:pt>
                <c:pt idx="8633">
                  <c:v>48.341340473897432</c:v>
                </c:pt>
                <c:pt idx="8634">
                  <c:v>48.341340473897432</c:v>
                </c:pt>
                <c:pt idx="8635">
                  <c:v>48.341340473897432</c:v>
                </c:pt>
                <c:pt idx="8636">
                  <c:v>47.584197645961993</c:v>
                </c:pt>
                <c:pt idx="8637">
                  <c:v>47.157305920669288</c:v>
                </c:pt>
                <c:pt idx="8638">
                  <c:v>47.114616748140016</c:v>
                </c:pt>
                <c:pt idx="8639">
                  <c:v>46.958089782199345</c:v>
                </c:pt>
                <c:pt idx="8640">
                  <c:v>46.938813062255932</c:v>
                </c:pt>
                <c:pt idx="8641">
                  <c:v>46.938813062255932</c:v>
                </c:pt>
                <c:pt idx="8642">
                  <c:v>46.91953634231249</c:v>
                </c:pt>
                <c:pt idx="8643">
                  <c:v>46.91953634231249</c:v>
                </c:pt>
                <c:pt idx="8644">
                  <c:v>46.91953634231249</c:v>
                </c:pt>
                <c:pt idx="8645">
                  <c:v>46.91953634231249</c:v>
                </c:pt>
                <c:pt idx="8646">
                  <c:v>46.91953634231249</c:v>
                </c:pt>
                <c:pt idx="8647">
                  <c:v>46.91953634231249</c:v>
                </c:pt>
                <c:pt idx="8648">
                  <c:v>46.91953634231249</c:v>
                </c:pt>
                <c:pt idx="8649">
                  <c:v>46.91953634231249</c:v>
                </c:pt>
                <c:pt idx="8650">
                  <c:v>46.91953634231249</c:v>
                </c:pt>
                <c:pt idx="8651">
                  <c:v>46.91953634231249</c:v>
                </c:pt>
                <c:pt idx="8652">
                  <c:v>46.91953634231249</c:v>
                </c:pt>
                <c:pt idx="8653">
                  <c:v>46.91953634231249</c:v>
                </c:pt>
                <c:pt idx="8654">
                  <c:v>46.91953634231249</c:v>
                </c:pt>
                <c:pt idx="8655">
                  <c:v>46.91953634231249</c:v>
                </c:pt>
                <c:pt idx="8656">
                  <c:v>46.91953634231249</c:v>
                </c:pt>
                <c:pt idx="8657">
                  <c:v>46.91953634231249</c:v>
                </c:pt>
                <c:pt idx="8658">
                  <c:v>46.91953634231249</c:v>
                </c:pt>
                <c:pt idx="8659">
                  <c:v>46.91953634231249</c:v>
                </c:pt>
                <c:pt idx="8660">
                  <c:v>46.090076607437474</c:v>
                </c:pt>
                <c:pt idx="8661">
                  <c:v>45.677414606321186</c:v>
                </c:pt>
                <c:pt idx="8662">
                  <c:v>45.516424787641874</c:v>
                </c:pt>
                <c:pt idx="8663">
                  <c:v>45.516424787641874</c:v>
                </c:pt>
                <c:pt idx="8664">
                  <c:v>45.516424787641874</c:v>
                </c:pt>
                <c:pt idx="8665">
                  <c:v>45.497732210727371</c:v>
                </c:pt>
                <c:pt idx="8666">
                  <c:v>45.497732210727371</c:v>
                </c:pt>
                <c:pt idx="8667">
                  <c:v>45.497732210727371</c:v>
                </c:pt>
                <c:pt idx="8668">
                  <c:v>45.497732210727371</c:v>
                </c:pt>
                <c:pt idx="8669">
                  <c:v>45.497732210727371</c:v>
                </c:pt>
                <c:pt idx="8670">
                  <c:v>45.497732210727371</c:v>
                </c:pt>
                <c:pt idx="8671">
                  <c:v>45.497732210727371</c:v>
                </c:pt>
                <c:pt idx="8672">
                  <c:v>45.497732210727371</c:v>
                </c:pt>
                <c:pt idx="8673">
                  <c:v>45.497732210727371</c:v>
                </c:pt>
                <c:pt idx="8674">
                  <c:v>45.497732210727371</c:v>
                </c:pt>
                <c:pt idx="8675">
                  <c:v>45.497732210727371</c:v>
                </c:pt>
                <c:pt idx="8676">
                  <c:v>45.497732210727371</c:v>
                </c:pt>
                <c:pt idx="8677">
                  <c:v>44.752482534853627</c:v>
                </c:pt>
                <c:pt idx="8678">
                  <c:v>44.112144946914562</c:v>
                </c:pt>
                <c:pt idx="8679">
                  <c:v>44.094036513028286</c:v>
                </c:pt>
                <c:pt idx="8680">
                  <c:v>44.075928079142024</c:v>
                </c:pt>
                <c:pt idx="8681">
                  <c:v>44.075928079142024</c:v>
                </c:pt>
                <c:pt idx="8682">
                  <c:v>44.075928079142024</c:v>
                </c:pt>
                <c:pt idx="8683">
                  <c:v>44.075928079142024</c:v>
                </c:pt>
                <c:pt idx="8684">
                  <c:v>42.654123947556812</c:v>
                </c:pt>
                <c:pt idx="8685">
                  <c:v>42.654123947556812</c:v>
                </c:pt>
                <c:pt idx="8686">
                  <c:v>42.654123947556812</c:v>
                </c:pt>
                <c:pt idx="8687">
                  <c:v>42.006145768803783</c:v>
                </c:pt>
                <c:pt idx="8688">
                  <c:v>41.249259963800654</c:v>
                </c:pt>
                <c:pt idx="8689">
                  <c:v>41.232319815971827</c:v>
                </c:pt>
                <c:pt idx="8690">
                  <c:v>39.998609739591963</c:v>
                </c:pt>
                <c:pt idx="8691">
                  <c:v>39.826871689186845</c:v>
                </c:pt>
                <c:pt idx="8692">
                  <c:v>39.810515684386345</c:v>
                </c:pt>
                <c:pt idx="8693">
                  <c:v>39.810515684386345</c:v>
                </c:pt>
                <c:pt idx="8694">
                  <c:v>39.231349554401092</c:v>
                </c:pt>
                <c:pt idx="8695">
                  <c:v>38.676390311520613</c:v>
                </c:pt>
                <c:pt idx="8696">
                  <c:v>38.388711552801126</c:v>
                </c:pt>
                <c:pt idx="8697">
                  <c:v>38.388711552801126</c:v>
                </c:pt>
                <c:pt idx="8698">
                  <c:v>38.388711552801126</c:v>
                </c:pt>
                <c:pt idx="8699">
                  <c:v>37.694539343347301</c:v>
                </c:pt>
                <c:pt idx="8700">
                  <c:v>36.982095139959213</c:v>
                </c:pt>
                <c:pt idx="8701">
                  <c:v>36.982095139959213</c:v>
                </c:pt>
                <c:pt idx="8702">
                  <c:v>36.982095139959213</c:v>
                </c:pt>
                <c:pt idx="8703">
                  <c:v>36.982095139959213</c:v>
                </c:pt>
                <c:pt idx="8704">
                  <c:v>36.982095139959213</c:v>
                </c:pt>
                <c:pt idx="8705">
                  <c:v>36.966907421215794</c:v>
                </c:pt>
                <c:pt idx="8706">
                  <c:v>36.966907421215794</c:v>
                </c:pt>
                <c:pt idx="8707">
                  <c:v>36.966907421215794</c:v>
                </c:pt>
                <c:pt idx="8708">
                  <c:v>36.966907421215794</c:v>
                </c:pt>
                <c:pt idx="8709">
                  <c:v>36.966907421215794</c:v>
                </c:pt>
                <c:pt idx="8710">
                  <c:v>36.541931685056944</c:v>
                </c:pt>
                <c:pt idx="8711">
                  <c:v>36.371174994939913</c:v>
                </c:pt>
                <c:pt idx="8712">
                  <c:v>35.559706865345255</c:v>
                </c:pt>
                <c:pt idx="8713">
                  <c:v>35.545103289630674</c:v>
                </c:pt>
                <c:pt idx="8714">
                  <c:v>35.545103289630674</c:v>
                </c:pt>
                <c:pt idx="8715">
                  <c:v>35.218567336649514</c:v>
                </c:pt>
                <c:pt idx="8716">
                  <c:v>35.118959267414546</c:v>
                </c:pt>
                <c:pt idx="8717">
                  <c:v>34.137318590731581</c:v>
                </c:pt>
                <c:pt idx="8718">
                  <c:v>34.137318590731581</c:v>
                </c:pt>
                <c:pt idx="8719">
                  <c:v>34.123299158045448</c:v>
                </c:pt>
                <c:pt idx="8720">
                  <c:v>34.123299158045448</c:v>
                </c:pt>
                <c:pt idx="8721">
                  <c:v>32.701495026460222</c:v>
                </c:pt>
                <c:pt idx="8722">
                  <c:v>32.500690018952504</c:v>
                </c:pt>
                <c:pt idx="8723">
                  <c:v>31.305393188132889</c:v>
                </c:pt>
                <c:pt idx="8724">
                  <c:v>31.305393188132889</c:v>
                </c:pt>
                <c:pt idx="8725">
                  <c:v>31.292542041503793</c:v>
                </c:pt>
                <c:pt idx="8726">
                  <c:v>31.279690894874989</c:v>
                </c:pt>
                <c:pt idx="8727">
                  <c:v>31.279690894874989</c:v>
                </c:pt>
                <c:pt idx="8728">
                  <c:v>31.279690894874989</c:v>
                </c:pt>
                <c:pt idx="8729">
                  <c:v>31.035028428780844</c:v>
                </c:pt>
                <c:pt idx="8730">
                  <c:v>29.870153766890205</c:v>
                </c:pt>
                <c:pt idx="8731">
                  <c:v>29.857886763289848</c:v>
                </c:pt>
                <c:pt idx="8732">
                  <c:v>29.857886763289848</c:v>
                </c:pt>
                <c:pt idx="8733">
                  <c:v>29.825501873784738</c:v>
                </c:pt>
                <c:pt idx="8734">
                  <c:v>29.71166408037341</c:v>
                </c:pt>
                <c:pt idx="8735">
                  <c:v>28.630205042965184</c:v>
                </c:pt>
                <c:pt idx="8736">
                  <c:v>28.436082631704529</c:v>
                </c:pt>
                <c:pt idx="8737">
                  <c:v>28.436082631704529</c:v>
                </c:pt>
                <c:pt idx="8738">
                  <c:v>28.174853869319698</c:v>
                </c:pt>
                <c:pt idx="8739">
                  <c:v>27.03647593520569</c:v>
                </c:pt>
                <c:pt idx="8740">
                  <c:v>27.014278500119314</c:v>
                </c:pt>
                <c:pt idx="8741">
                  <c:v>25.784260207680372</c:v>
                </c:pt>
                <c:pt idx="8742">
                  <c:v>25.602988943048747</c:v>
                </c:pt>
                <c:pt idx="8743">
                  <c:v>25.592474368534088</c:v>
                </c:pt>
                <c:pt idx="8744">
                  <c:v>24.18060066843487</c:v>
                </c:pt>
                <c:pt idx="8745">
                  <c:v>24.18060066843487</c:v>
                </c:pt>
                <c:pt idx="8746">
                  <c:v>24.170670236948826</c:v>
                </c:pt>
                <c:pt idx="8747">
                  <c:v>24.170670236948826</c:v>
                </c:pt>
                <c:pt idx="8748">
                  <c:v>22.748866105363629</c:v>
                </c:pt>
                <c:pt idx="8749">
                  <c:v>22.748866105363629</c:v>
                </c:pt>
                <c:pt idx="8750">
                  <c:v>21.771477989928787</c:v>
                </c:pt>
                <c:pt idx="8751">
                  <c:v>19.913435844593423</c:v>
                </c:pt>
                <c:pt idx="8752">
                  <c:v>19.905257842193109</c:v>
                </c:pt>
              </c:numCache>
            </c:numRef>
          </c:val>
        </c:ser>
        <c:marker val="1"/>
        <c:axId val="64988672"/>
        <c:axId val="64990208"/>
      </c:lineChart>
      <c:catAx>
        <c:axId val="64988672"/>
        <c:scaling>
          <c:orientation val="minMax"/>
        </c:scaling>
        <c:axPos val="b"/>
        <c:tickLblPos val="nextTo"/>
        <c:crossAx val="64990208"/>
        <c:crosses val="autoZero"/>
        <c:auto val="1"/>
        <c:lblAlgn val="ctr"/>
        <c:lblOffset val="100"/>
      </c:catAx>
      <c:valAx>
        <c:axId val="64990208"/>
        <c:scaling>
          <c:orientation val="minMax"/>
        </c:scaling>
        <c:axPos val="l"/>
        <c:majorGridlines/>
        <c:numFmt formatCode="General" sourceLinked="1"/>
        <c:tickLblPos val="nextTo"/>
        <c:crossAx val="64988672"/>
        <c:crosses val="autoZero"/>
        <c:crossBetween val="between"/>
      </c:valAx>
      <c:spPr>
        <a:solidFill>
          <a:schemeClr val="accent3">
            <a:lumMod val="40000"/>
            <a:lumOff val="60000"/>
          </a:schemeClr>
        </a:solidFill>
      </c:spPr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title>
      <c:tx>
        <c:rich>
          <a:bodyPr/>
          <a:lstStyle/>
          <a:p>
            <a:pPr>
              <a:defRPr/>
            </a:pPr>
            <a:r>
              <a:rPr lang="de-DE"/>
              <a:t>Preisverlauf nutzbare Wärme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Wärmepreis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Tabelle1!$C$6:$C$25</c:f>
              <c:numCache>
                <c:formatCode>0.00</c:formatCode>
                <c:ptCount val="20"/>
                <c:pt idx="0">
                  <c:v>7.14</c:v>
                </c:pt>
                <c:pt idx="1">
                  <c:v>7.14</c:v>
                </c:pt>
                <c:pt idx="2">
                  <c:v>7.14</c:v>
                </c:pt>
                <c:pt idx="3">
                  <c:v>7.14</c:v>
                </c:pt>
                <c:pt idx="4">
                  <c:v>7.14</c:v>
                </c:pt>
                <c:pt idx="5">
                  <c:v>7.2113999999999994</c:v>
                </c:pt>
                <c:pt idx="6">
                  <c:v>7.2835139999999985</c:v>
                </c:pt>
                <c:pt idx="7">
                  <c:v>7.356349139999999</c:v>
                </c:pt>
                <c:pt idx="8">
                  <c:v>7.4299126313999979</c:v>
                </c:pt>
                <c:pt idx="9">
                  <c:v>7.504211757713998</c:v>
                </c:pt>
                <c:pt idx="10">
                  <c:v>7.5792538752911405</c:v>
                </c:pt>
                <c:pt idx="11">
                  <c:v>7.6550464140440502</c:v>
                </c:pt>
                <c:pt idx="12">
                  <c:v>7.7315968781844902</c:v>
                </c:pt>
                <c:pt idx="13">
                  <c:v>7.8089128469663347</c:v>
                </c:pt>
                <c:pt idx="14">
                  <c:v>7.8870019754359975</c:v>
                </c:pt>
                <c:pt idx="15">
                  <c:v>7.9658719951903594</c:v>
                </c:pt>
                <c:pt idx="16">
                  <c:v>8.0455307151422666</c:v>
                </c:pt>
                <c:pt idx="17">
                  <c:v>8.1259860222936862</c:v>
                </c:pt>
                <c:pt idx="18">
                  <c:v>8.2072458825166219</c:v>
                </c:pt>
                <c:pt idx="19">
                  <c:v>8.2893183413417884</c:v>
                </c:pt>
              </c:numCache>
            </c:numRef>
          </c:val>
        </c:ser>
        <c:ser>
          <c:idx val="2"/>
          <c:order val="1"/>
          <c:tx>
            <c:v>Gaspreis laut Gaszähler</c:v>
          </c:tx>
          <c:spPr>
            <a:ln>
              <a:solidFill>
                <a:srgbClr val="FFC000">
                  <a:alpha val="60000"/>
                </a:srgbClr>
              </a:solidFill>
              <a:prstDash val="sysDash"/>
            </a:ln>
          </c:spPr>
          <c:marker>
            <c:symbol val="none"/>
          </c:marker>
          <c:val>
            <c:numRef>
              <c:f>Tabelle1!$E$6:$E$25</c:f>
              <c:numCache>
                <c:formatCode>0.00</c:formatCode>
                <c:ptCount val="20"/>
                <c:pt idx="0" formatCode="General">
                  <c:v>6.4700000000000006</c:v>
                </c:pt>
                <c:pt idx="1">
                  <c:v>6.6640999999999986</c:v>
                </c:pt>
                <c:pt idx="2">
                  <c:v>6.8640229999999987</c:v>
                </c:pt>
                <c:pt idx="3">
                  <c:v>7.0699436899999997</c:v>
                </c:pt>
                <c:pt idx="4">
                  <c:v>7.2820420006999997</c:v>
                </c:pt>
                <c:pt idx="5">
                  <c:v>7.5005032607209987</c:v>
                </c:pt>
                <c:pt idx="6">
                  <c:v>7.7255183585426295</c:v>
                </c:pt>
                <c:pt idx="7">
                  <c:v>7.9572839092989085</c:v>
                </c:pt>
                <c:pt idx="8">
                  <c:v>8.1960024265778735</c:v>
                </c:pt>
                <c:pt idx="9">
                  <c:v>8.4418824993752128</c:v>
                </c:pt>
                <c:pt idx="10">
                  <c:v>8.6951389743564675</c:v>
                </c:pt>
                <c:pt idx="11">
                  <c:v>8.9559931435871629</c:v>
                </c:pt>
                <c:pt idx="12">
                  <c:v>9.2246729378947734</c:v>
                </c:pt>
                <c:pt idx="13">
                  <c:v>9.5014131260316184</c:v>
                </c:pt>
                <c:pt idx="14">
                  <c:v>9.7864555198125665</c:v>
                </c:pt>
                <c:pt idx="15">
                  <c:v>10.080049185406946</c:v>
                </c:pt>
                <c:pt idx="16">
                  <c:v>10.382450660969154</c:v>
                </c:pt>
                <c:pt idx="17">
                  <c:v>10.693924180798225</c:v>
                </c:pt>
                <c:pt idx="18">
                  <c:v>11.014741906222172</c:v>
                </c:pt>
                <c:pt idx="19">
                  <c:v>11.34518416340884</c:v>
                </c:pt>
              </c:numCache>
            </c:numRef>
          </c:val>
        </c:ser>
        <c:ser>
          <c:idx val="3"/>
          <c:order val="2"/>
          <c:tx>
            <c:v>Gaspreis inkl. Brennwertverluste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Tabelle1!$F$6:$F$25</c:f>
              <c:numCache>
                <c:formatCode>0.00</c:formatCode>
                <c:ptCount val="20"/>
                <c:pt idx="0">
                  <c:v>7.1888888888888873</c:v>
                </c:pt>
                <c:pt idx="1">
                  <c:v>7.4045555555555538</c:v>
                </c:pt>
                <c:pt idx="2">
                  <c:v>7.6266922222222213</c:v>
                </c:pt>
                <c:pt idx="3">
                  <c:v>7.855492988888888</c:v>
                </c:pt>
                <c:pt idx="4">
                  <c:v>8.0911577785555533</c:v>
                </c:pt>
                <c:pt idx="5">
                  <c:v>8.3338925119122234</c:v>
                </c:pt>
                <c:pt idx="6">
                  <c:v>8.5839092872695897</c:v>
                </c:pt>
                <c:pt idx="7">
                  <c:v>8.8414265658876765</c:v>
                </c:pt>
                <c:pt idx="8">
                  <c:v>9.1066693628643058</c:v>
                </c:pt>
                <c:pt idx="9">
                  <c:v>9.3798694437502341</c:v>
                </c:pt>
                <c:pt idx="10">
                  <c:v>9.6612655270627421</c:v>
                </c:pt>
                <c:pt idx="11">
                  <c:v>9.9511034928746209</c:v>
                </c:pt>
                <c:pt idx="12">
                  <c:v>10.249636597660864</c:v>
                </c:pt>
                <c:pt idx="13">
                  <c:v>10.557125695590685</c:v>
                </c:pt>
                <c:pt idx="14">
                  <c:v>10.873839466458406</c:v>
                </c:pt>
                <c:pt idx="15">
                  <c:v>11.200054650452158</c:v>
                </c:pt>
                <c:pt idx="16">
                  <c:v>11.536056289965726</c:v>
                </c:pt>
                <c:pt idx="17">
                  <c:v>11.8821379786647</c:v>
                </c:pt>
                <c:pt idx="18">
                  <c:v>12.238602118024637</c:v>
                </c:pt>
                <c:pt idx="19">
                  <c:v>12.605760181565374</c:v>
                </c:pt>
              </c:numCache>
            </c:numRef>
          </c:val>
        </c:ser>
        <c:ser>
          <c:idx val="4"/>
          <c:order val="3"/>
          <c:tx>
            <c:v>Gaspreis inkl. Brennwert- und Umwandlungsverluste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val>
            <c:numRef>
              <c:f>Tabelle1!$G$6:$G$25</c:f>
              <c:numCache>
                <c:formatCode>0.00</c:formatCode>
                <c:ptCount val="20"/>
                <c:pt idx="0">
                  <c:v>7.9876543209876525</c:v>
                </c:pt>
                <c:pt idx="1">
                  <c:v>8.2272839506172808</c:v>
                </c:pt>
                <c:pt idx="2">
                  <c:v>8.4741024691357989</c:v>
                </c:pt>
                <c:pt idx="3">
                  <c:v>8.7283255432098716</c:v>
                </c:pt>
                <c:pt idx="4">
                  <c:v>8.9901753095061707</c:v>
                </c:pt>
                <c:pt idx="5">
                  <c:v>9.2598805687913597</c:v>
                </c:pt>
                <c:pt idx="6">
                  <c:v>9.5376769858550983</c:v>
                </c:pt>
                <c:pt idx="7">
                  <c:v>9.8238072954307523</c:v>
                </c:pt>
                <c:pt idx="8">
                  <c:v>10.118521514293672</c:v>
                </c:pt>
                <c:pt idx="9">
                  <c:v>10.422077159722482</c:v>
                </c:pt>
                <c:pt idx="10">
                  <c:v>10.734739474514155</c:v>
                </c:pt>
                <c:pt idx="11">
                  <c:v>11.056781658749582</c:v>
                </c:pt>
                <c:pt idx="12">
                  <c:v>11.38848510851207</c:v>
                </c:pt>
                <c:pt idx="13">
                  <c:v>11.73013966176743</c:v>
                </c:pt>
                <c:pt idx="14">
                  <c:v>12.082043851620453</c:v>
                </c:pt>
                <c:pt idx="15">
                  <c:v>12.444505167169066</c:v>
                </c:pt>
                <c:pt idx="16">
                  <c:v>12.817840322184137</c:v>
                </c:pt>
                <c:pt idx="17">
                  <c:v>13.202375531849663</c:v>
                </c:pt>
                <c:pt idx="18">
                  <c:v>13.598446797805154</c:v>
                </c:pt>
                <c:pt idx="19">
                  <c:v>14.006400201739309</c:v>
                </c:pt>
              </c:numCache>
            </c:numRef>
          </c:val>
        </c:ser>
        <c:marker val="1"/>
        <c:axId val="65300352"/>
        <c:axId val="65368064"/>
      </c:lineChart>
      <c:catAx>
        <c:axId val="65300352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Jahre</a:t>
                </a:r>
              </a:p>
            </c:rich>
          </c:tx>
          <c:layout/>
        </c:title>
        <c:tickLblPos val="nextTo"/>
        <c:crossAx val="65368064"/>
        <c:crosses val="autoZero"/>
        <c:auto val="1"/>
        <c:lblAlgn val="ctr"/>
        <c:lblOffset val="100"/>
      </c:catAx>
      <c:valAx>
        <c:axId val="65368064"/>
        <c:scaling>
          <c:orientation val="minMax"/>
          <c:min val="6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ct/kWh</a:t>
                </a:r>
              </a:p>
            </c:rich>
          </c:tx>
          <c:layout/>
        </c:title>
        <c:numFmt formatCode="0.00" sourceLinked="1"/>
        <c:tickLblPos val="nextTo"/>
        <c:crossAx val="65300352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legend>
      <c:legendPos val="l"/>
      <c:legendEntry>
        <c:idx val="0"/>
        <c:txPr>
          <a:bodyPr/>
          <a:lstStyle/>
          <a:p>
            <a:pPr>
              <a:defRPr sz="105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050"/>
            </a:pPr>
            <a:endParaRPr lang="de-DE"/>
          </a:p>
        </c:txPr>
      </c:legendEntry>
      <c:legendEntry>
        <c:idx val="2"/>
        <c:txPr>
          <a:bodyPr/>
          <a:lstStyle/>
          <a:p>
            <a:pPr>
              <a:defRPr sz="1050"/>
            </a:pPr>
            <a:endParaRPr lang="de-DE"/>
          </a:p>
        </c:txPr>
      </c:legendEntry>
      <c:legendEntry>
        <c:idx val="3"/>
        <c:txPr>
          <a:bodyPr/>
          <a:lstStyle/>
          <a:p>
            <a:pPr>
              <a:defRPr sz="1050"/>
            </a:pPr>
            <a:endParaRPr lang="de-DE"/>
          </a:p>
        </c:txPr>
      </c:legendEntry>
      <c:layout>
        <c:manualLayout>
          <c:xMode val="edge"/>
          <c:yMode val="edge"/>
          <c:x val="0.12833370713757572"/>
          <c:y val="0.13376483331466901"/>
          <c:w val="0.33143153492451932"/>
          <c:h val="0.38477801676700391"/>
        </c:manualLayout>
      </c:layout>
      <c:overlay val="1"/>
      <c:spPr>
        <a:solidFill>
          <a:sysClr val="window" lastClr="FFFFFF">
            <a:lumMod val="95000"/>
          </a:sysClr>
        </a:solidFill>
        <a:ln>
          <a:solidFill>
            <a:schemeClr val="bg1">
              <a:lumMod val="85000"/>
            </a:schemeClr>
          </a:solidFill>
        </a:ln>
      </c:spPr>
    </c:legend>
    <c:plotVisOnly val="1"/>
  </c:chart>
  <c:spPr>
    <a:solidFill>
      <a:schemeClr val="bg1">
        <a:alpha val="23000"/>
      </a:schemeClr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0.17723</cdr:x>
      <cdr:y>0.75699</cdr:y>
    </cdr:from>
    <cdr:to>
      <cdr:x>0.28439</cdr:x>
      <cdr:y>0.80919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1512168" y="4176464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0.18567</cdr:x>
      <cdr:y>0.67868</cdr:y>
    </cdr:from>
    <cdr:to>
      <cdr:x>0.39665</cdr:x>
      <cdr:y>0.75699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1584176" y="3744416"/>
          <a:ext cx="1800200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 b="1" dirty="0" smtClean="0"/>
            <a:t>BHKW 220 </a:t>
          </a:r>
          <a:r>
            <a:rPr lang="de-DE" sz="1100" b="1" dirty="0" err="1" smtClean="0"/>
            <a:t>kW</a:t>
          </a:r>
          <a:r>
            <a:rPr lang="de-DE" sz="1100" b="1" baseline="-25000" dirty="0" err="1" smtClean="0"/>
            <a:t>th</a:t>
          </a:r>
          <a:endParaRPr lang="de-DE" sz="1100" b="1" baseline="-25000" dirty="0" smtClean="0"/>
        </a:p>
        <a:p xmlns:a="http://schemas.openxmlformats.org/drawingml/2006/main">
          <a:r>
            <a:rPr lang="de-DE" b="1" dirty="0" smtClean="0"/>
            <a:t>1.400.000 </a:t>
          </a:r>
          <a:r>
            <a:rPr lang="de-DE" b="1" dirty="0" err="1" smtClean="0"/>
            <a:t>kWh</a:t>
          </a:r>
          <a:r>
            <a:rPr lang="de-DE" b="1" baseline="-25000" dirty="0" err="1" smtClean="0"/>
            <a:t>th</a:t>
          </a:r>
          <a:endParaRPr lang="de-DE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79FE5D1-3DB5-4B6F-A43E-A12E4D1F512A}" type="datetimeFigureOut">
              <a:rPr lang="de-DE" smtClean="0"/>
              <a:pPr/>
              <a:t>27.06.2013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46EE98D-76B1-49A7-9A51-29F2FF29F0F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B200CC9-B1BA-415C-89B9-0C42F1E56A1D}" type="datetimeFigureOut">
              <a:rPr lang="de-DE" smtClean="0"/>
              <a:pPr/>
              <a:t>27.06.2013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606" y="4714877"/>
            <a:ext cx="5438464" cy="4467225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4958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098" y="9428165"/>
            <a:ext cx="2944958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01DCA71-258B-4503-A025-F4191261A944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84"/>
            <a:fld id="{16D0BC49-9054-4A2B-8AB6-D1523003610D}" type="slidenum">
              <a:rPr lang="de-DE" smtClean="0">
                <a:latin typeface="Times New Roman" pitchFamily="18" charset="0"/>
              </a:rPr>
              <a:pPr defTabSz="912884"/>
              <a:t>14</a:t>
            </a:fld>
            <a:endParaRPr lang="de-DE" dirty="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888232"/>
            <a:ext cx="8229600" cy="420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BB8F21-409A-418D-A422-C14EB3350EDA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E3C5EF-4429-45C7-B286-4F531A209DE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Logo_BuergerWaermeBohmte_ly_0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04248" y="332656"/>
            <a:ext cx="1980448" cy="517464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888232"/>
            <a:ext cx="8229600" cy="420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3203848" y="6381368"/>
            <a:ext cx="2376264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 smtClean="0">
                <a:solidFill>
                  <a:srgbClr val="1770B8"/>
                </a:solidFill>
                <a:latin typeface="Arial" pitchFamily="34" charset="0"/>
                <a:cs typeface="Arial" pitchFamily="34" charset="0"/>
              </a:rPr>
              <a:t>www.buergerwaerme-bohmte.de</a:t>
            </a:r>
          </a:p>
          <a:p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Logo_BuergerWaermeBohmte_ly_06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804248" y="332656"/>
            <a:ext cx="1980448" cy="517464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203848" y="6381368"/>
            <a:ext cx="2376264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 smtClean="0">
                <a:solidFill>
                  <a:srgbClr val="1770B8"/>
                </a:solidFill>
                <a:latin typeface="Arial" pitchFamily="34" charset="0"/>
                <a:cs typeface="Arial" pitchFamily="34" charset="0"/>
              </a:rPr>
              <a:t>www.buergerwaerme-bohmte.de</a:t>
            </a:r>
          </a:p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50" r:id="rId3"/>
    <p:sldLayoutId id="2147483651" r:id="rId4"/>
    <p:sldLayoutId id="2147483677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70A8B-7C8E-4955-8186-A6714CB11C91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BAF9D-9A01-4BFE-B488-167EFE8997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A7087-DAB5-43FD-9346-B5A801464D1C}" type="datetimeFigureOut">
              <a:rPr lang="de-DE" smtClean="0"/>
              <a:pPr/>
              <a:t>27.06.2013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4E2F7-E89E-44B1-9A8A-7B6A5F2FF38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VBFernw&#228;rmeV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TAB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2013-02-28%20Anlage%203%20FW-Versorgungsvertrag%20Preisblatt.pdf" TargetMode="External"/><Relationship Id="rId2" Type="http://schemas.openxmlformats.org/officeDocument/2006/relationships/hyperlink" Target="2013-01-29%20Anlage%201%20Netzanschluss-_Fernw&#228;rmeversorgungsvertrag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2013-03-22%20%20Anlage%206%20Muster%20Dienstbarkeit%20W&#228;rmenetz%20Bohmte%20VAR.pdf" TargetMode="External"/><Relationship Id="rId5" Type="http://schemas.openxmlformats.org/officeDocument/2006/relationships/hyperlink" Target="TAB.pdf" TargetMode="External"/><Relationship Id="rId4" Type="http://schemas.openxmlformats.org/officeDocument/2006/relationships/hyperlink" Target="2013-02-28%20Anlage%204%20AVBFernw&#228;rmeV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Vergleichsrechnung%20Endkunden%20%20&#214;l,Gas,Fernw&#228;rme.xlsx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Beitrittserklaerung_BWB.pdf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arte_Bohmte_von_Roll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615091" cy="6224444"/>
          </a:xfrm>
          <a:prstGeom prst="rect">
            <a:avLst/>
          </a:prstGeom>
        </p:spPr>
      </p:pic>
      <p:sp>
        <p:nvSpPr>
          <p:cNvPr id="5" name="Fußzeilenplatzhalter 4"/>
          <p:cNvSpPr txBox="1">
            <a:spLocks/>
          </p:cNvSpPr>
          <p:nvPr/>
        </p:nvSpPr>
        <p:spPr>
          <a:xfrm>
            <a:off x="3707904" y="2276872"/>
            <a:ext cx="5184576" cy="93610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770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BürgerWärme </a:t>
            </a:r>
            <a:r>
              <a:rPr kumimoji="0" lang="de-DE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Bohmte</a:t>
            </a:r>
            <a:r>
              <a:rPr kumimoji="0" lang="de-DE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Nahwärme</a:t>
            </a:r>
            <a:r>
              <a:rPr kumimoji="0" lang="de-DE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Wärme mit Zukunft!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6094" y="1000112"/>
            <a:ext cx="5054600" cy="500062"/>
          </a:xfrm>
          <a:prstGeom prst="rect">
            <a:avLst/>
          </a:prstGeom>
        </p:spPr>
        <p:txBody>
          <a:bodyPr/>
          <a:lstStyle/>
          <a:p>
            <a:pPr marL="685800" indent="-685800" eaLnBrk="0" hangingPunct="0">
              <a:defRPr/>
            </a:pPr>
            <a:endParaRPr kumimoji="1" lang="de-DE" sz="3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3528" y="1268760"/>
            <a:ext cx="3744416" cy="38884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99592" y="1556792"/>
            <a:ext cx="108012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2267744" y="155679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267744" y="206084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755576" y="2852936"/>
            <a:ext cx="10081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BHKW</a:t>
            </a:r>
            <a:endParaRPr lang="de-DE" dirty="0"/>
          </a:p>
        </p:txBody>
      </p:sp>
      <p:sp>
        <p:nvSpPr>
          <p:cNvPr id="15" name="Abgerundetes Rechteck 14"/>
          <p:cNvSpPr/>
          <p:nvPr/>
        </p:nvSpPr>
        <p:spPr>
          <a:xfrm>
            <a:off x="755576" y="3645024"/>
            <a:ext cx="1512168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Redundanz/Spitzenlast-</a:t>
            </a:r>
            <a:r>
              <a:rPr lang="de-DE" dirty="0" err="1" smtClean="0"/>
              <a:t>anlage</a:t>
            </a:r>
            <a:endParaRPr lang="de-DE" dirty="0"/>
          </a:p>
        </p:txBody>
      </p:sp>
      <p:sp>
        <p:nvSpPr>
          <p:cNvPr id="17" name="Flussdiagramm: Magnetplattenspeicher 16"/>
          <p:cNvSpPr/>
          <p:nvPr/>
        </p:nvSpPr>
        <p:spPr>
          <a:xfrm>
            <a:off x="755576" y="4509120"/>
            <a:ext cx="360040" cy="504056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/>
        </p:nvCxnSpPr>
        <p:spPr>
          <a:xfrm>
            <a:off x="323528" y="3501008"/>
            <a:ext cx="2880320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ussdiagramm: Datenträger mit direktem Zugriff 19"/>
          <p:cNvSpPr/>
          <p:nvPr/>
        </p:nvSpPr>
        <p:spPr>
          <a:xfrm rot="5400000">
            <a:off x="2951820" y="3176972"/>
            <a:ext cx="1368152" cy="144016"/>
          </a:xfrm>
          <a:prstGeom prst="flowChartMagneticDru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21"/>
          <p:cNvCxnSpPr/>
          <p:nvPr/>
        </p:nvCxnSpPr>
        <p:spPr>
          <a:xfrm rot="60000" flipV="1">
            <a:off x="1763688" y="3068960"/>
            <a:ext cx="1800200" cy="360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120000" flipV="1">
            <a:off x="2267744" y="3861048"/>
            <a:ext cx="1008112" cy="359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3275856" y="3212976"/>
            <a:ext cx="8703" cy="684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3275856" y="3212976"/>
            <a:ext cx="288031" cy="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ihandform 31"/>
          <p:cNvSpPr/>
          <p:nvPr/>
        </p:nvSpPr>
        <p:spPr>
          <a:xfrm>
            <a:off x="3189288" y="3895725"/>
            <a:ext cx="87312" cy="285750"/>
          </a:xfrm>
          <a:custGeom>
            <a:avLst/>
            <a:gdLst>
              <a:gd name="connsiteX0" fmla="*/ 87312 w 87312"/>
              <a:gd name="connsiteY0" fmla="*/ 0 h 285750"/>
              <a:gd name="connsiteX1" fmla="*/ 11112 w 87312"/>
              <a:gd name="connsiteY1" fmla="*/ 161925 h 285750"/>
              <a:gd name="connsiteX2" fmla="*/ 20637 w 87312"/>
              <a:gd name="connsiteY2" fmla="*/ 247650 h 285750"/>
              <a:gd name="connsiteX3" fmla="*/ 49212 w 87312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12" h="285750">
                <a:moveTo>
                  <a:pt x="87312" y="0"/>
                </a:moveTo>
                <a:cubicBezTo>
                  <a:pt x="54768" y="60325"/>
                  <a:pt x="22224" y="120650"/>
                  <a:pt x="11112" y="161925"/>
                </a:cubicBezTo>
                <a:cubicBezTo>
                  <a:pt x="0" y="203200"/>
                  <a:pt x="14287" y="227013"/>
                  <a:pt x="20637" y="247650"/>
                </a:cubicBezTo>
                <a:cubicBezTo>
                  <a:pt x="26987" y="268287"/>
                  <a:pt x="58737" y="252413"/>
                  <a:pt x="49212" y="28575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3203848" y="4149080"/>
            <a:ext cx="576064" cy="4320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WMZ</a:t>
            </a:r>
            <a:endParaRPr lang="de-DE" sz="1100" dirty="0"/>
          </a:p>
        </p:txBody>
      </p:sp>
      <p:sp>
        <p:nvSpPr>
          <p:cNvPr id="34" name="Freihandform 33"/>
          <p:cNvSpPr/>
          <p:nvPr/>
        </p:nvSpPr>
        <p:spPr>
          <a:xfrm>
            <a:off x="2987824" y="2780928"/>
            <a:ext cx="87312" cy="285750"/>
          </a:xfrm>
          <a:custGeom>
            <a:avLst/>
            <a:gdLst>
              <a:gd name="connsiteX0" fmla="*/ 87312 w 87312"/>
              <a:gd name="connsiteY0" fmla="*/ 0 h 285750"/>
              <a:gd name="connsiteX1" fmla="*/ 11112 w 87312"/>
              <a:gd name="connsiteY1" fmla="*/ 161925 h 285750"/>
              <a:gd name="connsiteX2" fmla="*/ 20637 w 87312"/>
              <a:gd name="connsiteY2" fmla="*/ 247650 h 285750"/>
              <a:gd name="connsiteX3" fmla="*/ 49212 w 87312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12" h="285750">
                <a:moveTo>
                  <a:pt x="87312" y="0"/>
                </a:moveTo>
                <a:cubicBezTo>
                  <a:pt x="54768" y="60325"/>
                  <a:pt x="22224" y="120650"/>
                  <a:pt x="11112" y="161925"/>
                </a:cubicBezTo>
                <a:cubicBezTo>
                  <a:pt x="0" y="203200"/>
                  <a:pt x="14287" y="227013"/>
                  <a:pt x="20637" y="247650"/>
                </a:cubicBezTo>
                <a:cubicBezTo>
                  <a:pt x="26987" y="268287"/>
                  <a:pt x="58737" y="252413"/>
                  <a:pt x="49212" y="28575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2843808" y="2348880"/>
            <a:ext cx="576064" cy="4320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WMZ</a:t>
            </a:r>
            <a:endParaRPr lang="de-DE" sz="1100" dirty="0"/>
          </a:p>
        </p:txBody>
      </p:sp>
      <p:cxnSp>
        <p:nvCxnSpPr>
          <p:cNvPr id="37" name="Gerade Verbindung 36"/>
          <p:cNvCxnSpPr/>
          <p:nvPr/>
        </p:nvCxnSpPr>
        <p:spPr>
          <a:xfrm>
            <a:off x="3635896" y="3140968"/>
            <a:ext cx="2520280" cy="240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V="1">
            <a:off x="6156176" y="3140968"/>
            <a:ext cx="0" cy="5760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6156176" y="3717032"/>
            <a:ext cx="136815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V="1">
            <a:off x="7524328" y="2564904"/>
            <a:ext cx="0" cy="1800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7524328" y="4365104"/>
            <a:ext cx="6480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V="1">
            <a:off x="8028384" y="4365104"/>
            <a:ext cx="0" cy="5760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>
            <a:off x="7164288" y="2564904"/>
            <a:ext cx="6480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H="1">
            <a:off x="8028384" y="4941168"/>
            <a:ext cx="6480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 flipH="1">
            <a:off x="7164288" y="2204864"/>
            <a:ext cx="6480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>
            <a:off x="7524328" y="2204864"/>
            <a:ext cx="0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/>
          <p:cNvSpPr/>
          <p:nvPr/>
        </p:nvSpPr>
        <p:spPr>
          <a:xfrm>
            <a:off x="8676456" y="4869160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Gleichschenkliges Dreieck 58"/>
          <p:cNvSpPr/>
          <p:nvPr/>
        </p:nvSpPr>
        <p:spPr>
          <a:xfrm>
            <a:off x="8676456" y="4509120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8172400" y="4221088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Gleichschenkliges Dreieck 60"/>
          <p:cNvSpPr/>
          <p:nvPr/>
        </p:nvSpPr>
        <p:spPr>
          <a:xfrm>
            <a:off x="8172400" y="3861048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6876256" y="2564904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Gleichschenkliges Dreieck 62"/>
          <p:cNvSpPr/>
          <p:nvPr/>
        </p:nvSpPr>
        <p:spPr>
          <a:xfrm>
            <a:off x="6876256" y="2204864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/>
          <p:cNvSpPr/>
          <p:nvPr/>
        </p:nvSpPr>
        <p:spPr>
          <a:xfrm>
            <a:off x="7812360" y="263691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Gleichschenkliges Dreieck 64"/>
          <p:cNvSpPr/>
          <p:nvPr/>
        </p:nvSpPr>
        <p:spPr>
          <a:xfrm>
            <a:off x="7812360" y="2276872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6876256" y="1988840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Gleichschenkliges Dreieck 66"/>
          <p:cNvSpPr/>
          <p:nvPr/>
        </p:nvSpPr>
        <p:spPr>
          <a:xfrm>
            <a:off x="6876256" y="1628800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7812360" y="1988840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Gleichschenkliges Dreieck 68"/>
          <p:cNvSpPr/>
          <p:nvPr/>
        </p:nvSpPr>
        <p:spPr>
          <a:xfrm>
            <a:off x="7812360" y="1628800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Freihandform 69"/>
          <p:cNvSpPr/>
          <p:nvPr/>
        </p:nvSpPr>
        <p:spPr>
          <a:xfrm>
            <a:off x="3837360" y="3175645"/>
            <a:ext cx="87312" cy="285750"/>
          </a:xfrm>
          <a:custGeom>
            <a:avLst/>
            <a:gdLst>
              <a:gd name="connsiteX0" fmla="*/ 87312 w 87312"/>
              <a:gd name="connsiteY0" fmla="*/ 0 h 285750"/>
              <a:gd name="connsiteX1" fmla="*/ 11112 w 87312"/>
              <a:gd name="connsiteY1" fmla="*/ 161925 h 285750"/>
              <a:gd name="connsiteX2" fmla="*/ 20637 w 87312"/>
              <a:gd name="connsiteY2" fmla="*/ 247650 h 285750"/>
              <a:gd name="connsiteX3" fmla="*/ 49212 w 87312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12" h="285750">
                <a:moveTo>
                  <a:pt x="87312" y="0"/>
                </a:moveTo>
                <a:cubicBezTo>
                  <a:pt x="54768" y="60325"/>
                  <a:pt x="22224" y="120650"/>
                  <a:pt x="11112" y="161925"/>
                </a:cubicBezTo>
                <a:cubicBezTo>
                  <a:pt x="0" y="203200"/>
                  <a:pt x="14287" y="227013"/>
                  <a:pt x="20637" y="247650"/>
                </a:cubicBezTo>
                <a:cubicBezTo>
                  <a:pt x="26987" y="268287"/>
                  <a:pt x="58737" y="252413"/>
                  <a:pt x="49212" y="28575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Abgerundetes Rechteck 70"/>
          <p:cNvSpPr/>
          <p:nvPr/>
        </p:nvSpPr>
        <p:spPr>
          <a:xfrm>
            <a:off x="3851920" y="3429000"/>
            <a:ext cx="576064" cy="4320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WMZ</a:t>
            </a:r>
            <a:endParaRPr lang="de-DE" sz="1100" dirty="0"/>
          </a:p>
        </p:txBody>
      </p:sp>
      <p:sp>
        <p:nvSpPr>
          <p:cNvPr id="72" name="Textfeld 71"/>
          <p:cNvSpPr txBox="1"/>
          <p:nvPr/>
        </p:nvSpPr>
        <p:spPr>
          <a:xfrm>
            <a:off x="2699792" y="177281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BGA</a:t>
            </a:r>
            <a:endParaRPr lang="de-DE" b="1" dirty="0"/>
          </a:p>
        </p:txBody>
      </p:sp>
      <p:sp>
        <p:nvSpPr>
          <p:cNvPr id="73" name="Textfeld 72"/>
          <p:cNvSpPr txBox="1"/>
          <p:nvPr/>
        </p:nvSpPr>
        <p:spPr>
          <a:xfrm>
            <a:off x="2339752" y="40050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BWB</a:t>
            </a:r>
            <a:endParaRPr lang="de-DE" b="1" dirty="0"/>
          </a:p>
        </p:txBody>
      </p:sp>
      <p:cxnSp>
        <p:nvCxnSpPr>
          <p:cNvPr id="75" name="Gerade Verbindung 74"/>
          <p:cNvCxnSpPr/>
          <p:nvPr/>
        </p:nvCxnSpPr>
        <p:spPr>
          <a:xfrm flipV="1">
            <a:off x="3203848" y="2924944"/>
            <a:ext cx="0" cy="576064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 flipV="1">
            <a:off x="3491880" y="1268760"/>
            <a:ext cx="0" cy="1728192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/>
          <p:cNvCxnSpPr/>
          <p:nvPr/>
        </p:nvCxnSpPr>
        <p:spPr>
          <a:xfrm flipH="1">
            <a:off x="3203848" y="2996952"/>
            <a:ext cx="216024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4355976" y="908720"/>
            <a:ext cx="3531736" cy="646331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Schnittstelle Wärmeliefervertrag</a:t>
            </a:r>
          </a:p>
          <a:p>
            <a:r>
              <a:rPr lang="de-DE" dirty="0" smtClean="0"/>
              <a:t>zwischen BGA-Betreiber &amp; BWB</a:t>
            </a:r>
            <a:endParaRPr lang="de-DE" dirty="0"/>
          </a:p>
        </p:txBody>
      </p:sp>
      <p:cxnSp>
        <p:nvCxnSpPr>
          <p:cNvPr id="86" name="Gerade Verbindung mit Pfeil 85"/>
          <p:cNvCxnSpPr/>
          <p:nvPr/>
        </p:nvCxnSpPr>
        <p:spPr>
          <a:xfrm flipH="1">
            <a:off x="3491880" y="1268760"/>
            <a:ext cx="864096" cy="7200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251520" y="764704"/>
          <a:ext cx="853244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Gerade Verbindung 3"/>
          <p:cNvCxnSpPr/>
          <p:nvPr/>
        </p:nvCxnSpPr>
        <p:spPr>
          <a:xfrm>
            <a:off x="611560" y="4077072"/>
            <a:ext cx="352839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1"/>
          <p:cNvSpPr txBox="1"/>
          <p:nvPr/>
        </p:nvSpPr>
        <p:spPr>
          <a:xfrm>
            <a:off x="683568" y="3501008"/>
            <a:ext cx="23042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 smtClean="0"/>
              <a:t>Redundanz/ Spitzenlast 500 </a:t>
            </a:r>
            <a:r>
              <a:rPr lang="de-DE" sz="1100" b="1" dirty="0" err="1" smtClean="0"/>
              <a:t>kW</a:t>
            </a:r>
            <a:r>
              <a:rPr lang="de-DE" sz="1100" b="1" baseline="-25000" dirty="0" err="1" smtClean="0"/>
              <a:t>th</a:t>
            </a:r>
            <a:endParaRPr lang="de-DE" sz="1100" b="1" dirty="0" smtClean="0"/>
          </a:p>
          <a:p>
            <a:r>
              <a:rPr lang="de-DE" b="1" dirty="0" smtClean="0"/>
              <a:t>560.000 </a:t>
            </a:r>
            <a:r>
              <a:rPr lang="de-DE" b="1" dirty="0" err="1" smtClean="0"/>
              <a:t>kWh</a:t>
            </a:r>
            <a:r>
              <a:rPr lang="de-DE" b="1" baseline="-25000" dirty="0" err="1" smtClean="0"/>
              <a:t>th</a:t>
            </a:r>
            <a:endParaRPr lang="de-DE" sz="1100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Y:\Mitarbeiter\Janning\BWB - FW Bohmte\Präsentationen\2013-06-27\Kopie von Übergabestation Schnittpunkt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8833572" cy="39316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051720" y="1268760"/>
            <a:ext cx="6840760" cy="46805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395536" y="5157192"/>
            <a:ext cx="1872208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/>
        </p:nvGrpSpPr>
        <p:grpSpPr>
          <a:xfrm>
            <a:off x="2267744" y="5085184"/>
            <a:ext cx="360040" cy="144016"/>
            <a:chOff x="3995936" y="1196752"/>
            <a:chExt cx="1584176" cy="86409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Gleichschenkliges Dreieck 13"/>
            <p:cNvSpPr/>
            <p:nvPr/>
          </p:nvSpPr>
          <p:spPr>
            <a:xfrm rot="5400000">
              <a:off x="3959932" y="1232756"/>
              <a:ext cx="864096" cy="79208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Gleichschenkliges Dreieck 14"/>
            <p:cNvSpPr/>
            <p:nvPr/>
          </p:nvSpPr>
          <p:spPr>
            <a:xfrm rot="16200000">
              <a:off x="4752020" y="1232756"/>
              <a:ext cx="864096" cy="79208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8" name="Gerade Verbindung 7"/>
          <p:cNvCxnSpPr/>
          <p:nvPr/>
        </p:nvCxnSpPr>
        <p:spPr>
          <a:xfrm>
            <a:off x="395536" y="4797152"/>
            <a:ext cx="187220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/>
          <p:cNvGrpSpPr/>
          <p:nvPr/>
        </p:nvGrpSpPr>
        <p:grpSpPr>
          <a:xfrm>
            <a:off x="2267744" y="4725144"/>
            <a:ext cx="360040" cy="144016"/>
            <a:chOff x="3995936" y="1196752"/>
            <a:chExt cx="1584176" cy="864096"/>
          </a:xfrm>
          <a:solidFill>
            <a:srgbClr val="FF0000"/>
          </a:solidFill>
        </p:grpSpPr>
        <p:sp>
          <p:nvSpPr>
            <p:cNvPr id="18" name="Gleichschenkliges Dreieck 17"/>
            <p:cNvSpPr/>
            <p:nvPr/>
          </p:nvSpPr>
          <p:spPr>
            <a:xfrm rot="5400000">
              <a:off x="3959932" y="1232756"/>
              <a:ext cx="864096" cy="79208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Gleichschenkliges Dreieck 18"/>
            <p:cNvSpPr/>
            <p:nvPr/>
          </p:nvSpPr>
          <p:spPr>
            <a:xfrm rot="16200000">
              <a:off x="4752020" y="1232756"/>
              <a:ext cx="864096" cy="79208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0" name="Gerade Verbindung 19"/>
          <p:cNvCxnSpPr/>
          <p:nvPr/>
        </p:nvCxnSpPr>
        <p:spPr>
          <a:xfrm>
            <a:off x="2627784" y="4797152"/>
            <a:ext cx="79208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627784" y="5157192"/>
            <a:ext cx="1224136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3419872" y="2924944"/>
            <a:ext cx="0" cy="1872208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3419872" y="2924944"/>
            <a:ext cx="1656184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3851920" y="3212976"/>
            <a:ext cx="1224136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3851920" y="3212976"/>
            <a:ext cx="0" cy="1944216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>
            <a:off x="5076056" y="2060848"/>
            <a:ext cx="2304256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Abgerundetes Rechteck 37"/>
          <p:cNvSpPr/>
          <p:nvPr/>
        </p:nvSpPr>
        <p:spPr>
          <a:xfrm>
            <a:off x="5436096" y="2276872"/>
            <a:ext cx="288032" cy="1296144"/>
          </a:xfrm>
          <a:prstGeom prst="round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3" name="Gruppieren 62"/>
          <p:cNvGrpSpPr/>
          <p:nvPr/>
        </p:nvGrpSpPr>
        <p:grpSpPr>
          <a:xfrm>
            <a:off x="5076056" y="3212976"/>
            <a:ext cx="432048" cy="216024"/>
            <a:chOff x="6372200" y="3645024"/>
            <a:chExt cx="432048" cy="216024"/>
          </a:xfrm>
        </p:grpSpPr>
        <p:cxnSp>
          <p:nvCxnSpPr>
            <p:cNvPr id="55" name="Gerade Verbindung 54"/>
            <p:cNvCxnSpPr/>
            <p:nvPr/>
          </p:nvCxnSpPr>
          <p:spPr>
            <a:xfrm>
              <a:off x="6372200" y="3645024"/>
              <a:ext cx="21602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 flipV="1">
              <a:off x="6588224" y="364502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>
              <a:off x="6588224" y="3861048"/>
              <a:ext cx="21602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/>
          <p:cNvGrpSpPr/>
          <p:nvPr/>
        </p:nvGrpSpPr>
        <p:grpSpPr>
          <a:xfrm>
            <a:off x="5076056" y="2348880"/>
            <a:ext cx="432048" cy="576064"/>
            <a:chOff x="6372200" y="2780928"/>
            <a:chExt cx="432048" cy="576064"/>
          </a:xfrm>
        </p:grpSpPr>
        <p:cxnSp>
          <p:nvCxnSpPr>
            <p:cNvPr id="54" name="Gerade Verbindung 53"/>
            <p:cNvCxnSpPr/>
            <p:nvPr/>
          </p:nvCxnSpPr>
          <p:spPr>
            <a:xfrm>
              <a:off x="6372200" y="3356992"/>
              <a:ext cx="14401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V="1">
              <a:off x="6516216" y="2780928"/>
              <a:ext cx="0" cy="5760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6516216" y="2780928"/>
              <a:ext cx="28803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Gerade Verbindung 67"/>
          <p:cNvCxnSpPr/>
          <p:nvPr/>
        </p:nvCxnSpPr>
        <p:spPr>
          <a:xfrm>
            <a:off x="5580112" y="2348880"/>
            <a:ext cx="7920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5652120" y="3429000"/>
            <a:ext cx="432048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V="1">
            <a:off x="6084168" y="2492896"/>
            <a:ext cx="0" cy="936104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6084168" y="2492896"/>
            <a:ext cx="288032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6372200" y="2276872"/>
            <a:ext cx="7200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WMZ</a:t>
            </a:r>
            <a:endParaRPr lang="de-DE" sz="1400" dirty="0"/>
          </a:p>
        </p:txBody>
      </p:sp>
      <p:cxnSp>
        <p:nvCxnSpPr>
          <p:cNvPr id="78" name="Gerade Verbindung 77"/>
          <p:cNvCxnSpPr/>
          <p:nvPr/>
        </p:nvCxnSpPr>
        <p:spPr>
          <a:xfrm flipV="1">
            <a:off x="7092280" y="2348880"/>
            <a:ext cx="648072" cy="28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/>
          <p:nvPr/>
        </p:nvCxnSpPr>
        <p:spPr>
          <a:xfrm>
            <a:off x="7092280" y="2492896"/>
            <a:ext cx="936104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V="1">
            <a:off x="7740352" y="1844824"/>
            <a:ext cx="0" cy="5069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V="1">
            <a:off x="8028384" y="1844824"/>
            <a:ext cx="0" cy="648072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>
            <a:off x="7164288" y="1844824"/>
            <a:ext cx="1368152" cy="0"/>
          </a:xfrm>
          <a:prstGeom prst="line">
            <a:avLst/>
          </a:prstGeom>
          <a:ln w="317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7020272" y="13407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Haus Installation</a:t>
            </a:r>
            <a:endParaRPr lang="de-DE" dirty="0"/>
          </a:p>
        </p:txBody>
      </p:sp>
      <p:sp>
        <p:nvSpPr>
          <p:cNvPr id="118" name="Textfeld 117"/>
          <p:cNvSpPr txBox="1"/>
          <p:nvPr/>
        </p:nvSpPr>
        <p:spPr>
          <a:xfrm>
            <a:off x="5364088" y="3645024"/>
            <a:ext cx="5040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WT</a:t>
            </a:r>
            <a:endParaRPr lang="de-DE" sz="1400" dirty="0"/>
          </a:p>
        </p:txBody>
      </p:sp>
      <p:cxnSp>
        <p:nvCxnSpPr>
          <p:cNvPr id="121" name="Gerade Verbindung 120"/>
          <p:cNvCxnSpPr/>
          <p:nvPr/>
        </p:nvCxnSpPr>
        <p:spPr>
          <a:xfrm>
            <a:off x="7524328" y="1916832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feld 121"/>
          <p:cNvSpPr txBox="1"/>
          <p:nvPr/>
        </p:nvSpPr>
        <p:spPr>
          <a:xfrm>
            <a:off x="2123728" y="4221088"/>
            <a:ext cx="7200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de-DE" sz="1400" dirty="0" smtClean="0"/>
              <a:t>HAE</a:t>
            </a:r>
            <a:endParaRPr lang="de-DE" sz="1400" dirty="0"/>
          </a:p>
        </p:txBody>
      </p:sp>
      <p:sp>
        <p:nvSpPr>
          <p:cNvPr id="123" name="Textfeld 122"/>
          <p:cNvSpPr txBox="1"/>
          <p:nvPr/>
        </p:nvSpPr>
        <p:spPr>
          <a:xfrm>
            <a:off x="2195736" y="1556792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Schnittstelle</a:t>
            </a:r>
          </a:p>
          <a:p>
            <a:r>
              <a:rPr lang="de-DE" b="1" dirty="0" smtClean="0">
                <a:solidFill>
                  <a:srgbClr val="00B050"/>
                </a:solidFill>
              </a:rPr>
              <a:t>BWB - Endkunde</a:t>
            </a:r>
            <a:endParaRPr lang="de-DE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899592" y="1340768"/>
            <a:ext cx="6226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Regelungen an der Schnittstelle BWB / Endkunde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043608" y="2210088"/>
            <a:ext cx="74518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Verordnung über Allgemeine Bedingungen für die Versorgung </a:t>
            </a:r>
          </a:p>
          <a:p>
            <a:pPr>
              <a:lnSpc>
                <a:spcPct val="150000"/>
              </a:lnSpc>
            </a:pPr>
            <a:r>
              <a:rPr lang="de-DE" sz="2000" dirty="0" smtClean="0"/>
              <a:t>   mit Fernwärme </a:t>
            </a:r>
            <a:r>
              <a:rPr lang="de-DE" sz="2000" dirty="0" smtClean="0">
                <a:hlinkClick r:id="rId3" action="ppaction://hlinkfile"/>
              </a:rPr>
              <a:t>(AVBFernwärmeV)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Regelwerk Arbeitsgemeinschaft Fernwärme (AGFW)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Technische Anschlussbedingungen BWB </a:t>
            </a:r>
            <a:r>
              <a:rPr lang="de-DE" sz="2000" dirty="0" smtClean="0">
                <a:hlinkClick r:id="rId4" action="ppaction://hlinkfile"/>
              </a:rPr>
              <a:t>(TAB)</a:t>
            </a:r>
            <a:endParaRPr lang="de-DE" sz="20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87201" y="1340768"/>
            <a:ext cx="5276124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dirty="0" smtClean="0"/>
              <a:t>Wichtige Regelungen in den </a:t>
            </a:r>
          </a:p>
          <a:p>
            <a:pPr algn="ctr"/>
            <a:r>
              <a:rPr lang="de-DE" sz="2000" b="1" dirty="0" smtClean="0"/>
              <a:t>technischen </a:t>
            </a:r>
            <a:r>
              <a:rPr lang="de-DE" sz="2000" b="1" dirty="0" err="1" smtClean="0"/>
              <a:t>Anschlußbedingungen</a:t>
            </a:r>
            <a:r>
              <a:rPr lang="de-DE" sz="2000" b="1" dirty="0" smtClean="0"/>
              <a:t> (TAB)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15816" y="2564904"/>
            <a:ext cx="2691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 Wärmeträger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 </a:t>
            </a:r>
            <a:r>
              <a:rPr lang="de-DE" sz="2000" dirty="0" err="1" smtClean="0"/>
              <a:t>Hausanschlußraum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 Systemtrennung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  </a:t>
            </a:r>
            <a:r>
              <a:rPr lang="de-DE" sz="2000" dirty="0" err="1" smtClean="0"/>
              <a:t>Messpunkt</a:t>
            </a:r>
            <a:endParaRPr lang="de-DE" sz="2000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de-DE" sz="2000" dirty="0" smtClean="0"/>
              <a:t>Eckpunkte Wärmeversorgungsvertrag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664" y="2060848"/>
            <a:ext cx="6696744" cy="3777283"/>
          </a:xfrm>
        </p:spPr>
        <p:txBody>
          <a:bodyPr/>
          <a:lstStyle/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Kundendaten (Wärmebedarf)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Liefer- und Abnahmeabsicht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Dienstbarkeit &amp; Zutrittsrecht auf Kunden-Grundstück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Preisanpassung &amp; Abrechnung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Laufzeit &amp; Kündigung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AVBFernwärmeV &amp; TAB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Anlagen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634082"/>
          </a:xfrm>
        </p:spPr>
        <p:txBody>
          <a:bodyPr/>
          <a:lstStyle/>
          <a:p>
            <a:r>
              <a:rPr lang="de-DE" sz="2000" dirty="0" smtClean="0"/>
              <a:t>Anlagen Wärmeversorgungsvertrag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1	</a:t>
            </a:r>
            <a:r>
              <a:rPr lang="de-DE" sz="2000" dirty="0" smtClean="0">
                <a:hlinkClick r:id="rId2" action="ppaction://hlinkfile"/>
              </a:rPr>
              <a:t>Schriftliche Zustimmung Grundstückseigentümer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2	Lageplan</a:t>
            </a:r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3	</a:t>
            </a:r>
            <a:r>
              <a:rPr lang="de-DE" sz="2000" dirty="0" smtClean="0">
                <a:hlinkClick r:id="rId3" action="ppaction://hlinkfile"/>
              </a:rPr>
              <a:t>Preisblatt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4	Verordnung über Allgemeine Bedingungen für die 		Versorgung mit Fernwärme </a:t>
            </a:r>
            <a:r>
              <a:rPr lang="de-DE" sz="2000" dirty="0" smtClean="0">
                <a:hlinkClick r:id="rId4" action="ppaction://hlinkfile"/>
              </a:rPr>
              <a:t>(</a:t>
            </a:r>
            <a:r>
              <a:rPr lang="de-DE" sz="2000" dirty="0" err="1" smtClean="0">
                <a:hlinkClick r:id="rId4" action="ppaction://hlinkfile"/>
              </a:rPr>
              <a:t>AVBFernwärmeV</a:t>
            </a:r>
            <a:r>
              <a:rPr lang="de-DE" sz="2000" dirty="0" smtClean="0">
                <a:hlinkClick r:id="rId4" action="ppaction://hlinkfile"/>
              </a:rPr>
              <a:t>)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5	Technische Anschlussbedingungen </a:t>
            </a:r>
            <a:r>
              <a:rPr lang="de-DE" sz="2000" dirty="0" smtClean="0">
                <a:hlinkClick r:id="rId5" action="ppaction://hlinkfile"/>
              </a:rPr>
              <a:t>(TAB)</a:t>
            </a:r>
            <a:endParaRPr lang="de-DE" sz="2000" dirty="0" smtClean="0"/>
          </a:p>
          <a:p>
            <a:pPr>
              <a:lnSpc>
                <a:spcPct val="150000"/>
              </a:lnSpc>
              <a:buFont typeface="Symbol" pitchFamily="18" charset="2"/>
              <a:buChar char="-"/>
            </a:pPr>
            <a:r>
              <a:rPr lang="de-DE" sz="2000" dirty="0" smtClean="0"/>
              <a:t>Anlage 6	</a:t>
            </a:r>
            <a:r>
              <a:rPr lang="de-DE" sz="2000" dirty="0" smtClean="0">
                <a:hlinkClick r:id="rId6" action="ppaction://hlinkfile"/>
              </a:rPr>
              <a:t>Muster</a:t>
            </a:r>
            <a:r>
              <a:rPr lang="de-DE" sz="2000" dirty="0" smtClean="0"/>
              <a:t> „Bestellung einer beschränkt persönlichen 		Dienstbarkeit und einer Vormerkung“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rennwertnutzu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60" t="17391" r="16297" b="11304"/>
          <a:stretch>
            <a:fillRect/>
          </a:stretch>
        </p:blipFill>
        <p:spPr>
          <a:xfrm rot="5400000">
            <a:off x="1969174" y="-613986"/>
            <a:ext cx="5205654" cy="820891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Zeitstrahl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8229600" cy="131826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1560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4097" name="Picture 1" descr="Y:\Mitarbeiter\Janning\BWB - FW Bohmte\Präsentationen\2013-06-27\Feldkamp Z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700" y="-114300"/>
            <a:ext cx="1120140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8229600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/>
          <a:lstStyle/>
          <a:p>
            <a:r>
              <a:rPr lang="de-DE" dirty="0" smtClean="0"/>
              <a:t>Vergleichsrechnung Endkunde</a:t>
            </a:r>
            <a:br>
              <a:rPr lang="de-DE" dirty="0" smtClean="0"/>
            </a:br>
            <a:r>
              <a:rPr lang="de-DE" dirty="0" smtClean="0"/>
              <a:t>Öl, Gas, Fernwärme</a:t>
            </a:r>
            <a:endParaRPr lang="de-DE" dirty="0"/>
          </a:p>
        </p:txBody>
      </p:sp>
      <p:pic>
        <p:nvPicPr>
          <p:cNvPr id="8" name="Inhaltsplatzhalter 7" descr="pic100x100foerderrechner.gif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3429000"/>
            <a:ext cx="952500" cy="9525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436910"/>
          </a:xfrm>
        </p:spPr>
        <p:txBody>
          <a:bodyPr/>
          <a:lstStyle/>
          <a:p>
            <a:r>
              <a:rPr lang="de-DE" sz="2000" dirty="0" smtClean="0"/>
              <a:t>Beitrittserklärung</a:t>
            </a:r>
            <a:endParaRPr lang="de-DE" sz="2000" dirty="0"/>
          </a:p>
        </p:txBody>
      </p:sp>
      <p:pic>
        <p:nvPicPr>
          <p:cNvPr id="4" name="Inhaltsplatzhalter 3" descr="Gemeinsam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2780928"/>
            <a:ext cx="3582144" cy="230600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934326" y="2492896"/>
            <a:ext cx="51828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b="1" dirty="0" smtClean="0"/>
              <a:t>Vielen Dank für Ihre </a:t>
            </a:r>
          </a:p>
          <a:p>
            <a:pPr algn="ctr"/>
            <a:r>
              <a:rPr lang="de-DE" sz="4800" b="1" dirty="0" smtClean="0"/>
              <a:t>Aufmerksamkeit!</a:t>
            </a:r>
            <a:endParaRPr lang="de-DE" sz="4800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561975" y="707971"/>
          <a:ext cx="8018463" cy="5667375"/>
        </p:xfrm>
        <a:graphic>
          <a:graphicData uri="http://schemas.openxmlformats.org/presentationml/2006/ole">
            <p:oleObj spid="_x0000_s1031" name="Acrobat Document" r:id="rId3" imgW="8019048" imgH="5668166" progId="AcroExch.Document.7">
              <p:embed/>
            </p:oleObj>
          </a:graphicData>
        </a:graphic>
      </p:graphicFrame>
      <p:sp>
        <p:nvSpPr>
          <p:cNvPr id="17" name="Ellipse 16"/>
          <p:cNvSpPr/>
          <p:nvPr/>
        </p:nvSpPr>
        <p:spPr>
          <a:xfrm>
            <a:off x="2915816" y="2348880"/>
            <a:ext cx="864096" cy="936104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131840" y="3356992"/>
            <a:ext cx="543739" cy="369332"/>
          </a:xfrm>
          <a:prstGeom prst="rect">
            <a:avLst/>
          </a:prstGeom>
          <a:solidFill>
            <a:srgbClr val="FF0000">
              <a:alpha val="61000"/>
            </a:srgb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WT</a:t>
            </a:r>
            <a:endParaRPr lang="de-DE" dirty="0"/>
          </a:p>
        </p:txBody>
      </p:sp>
      <p:sp>
        <p:nvSpPr>
          <p:cNvPr id="19" name="Ellipse 18"/>
          <p:cNvSpPr/>
          <p:nvPr/>
        </p:nvSpPr>
        <p:spPr>
          <a:xfrm>
            <a:off x="2195736" y="2852936"/>
            <a:ext cx="360040" cy="360040"/>
          </a:xfrm>
          <a:prstGeom prst="ellipse">
            <a:avLst/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051720" y="3356992"/>
            <a:ext cx="736099" cy="369332"/>
          </a:xfrm>
          <a:prstGeom prst="rect">
            <a:avLst/>
          </a:prstGeom>
          <a:solidFill>
            <a:srgbClr val="FF0000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WMZ</a:t>
            </a:r>
            <a:endParaRPr lang="de-DE" dirty="0"/>
          </a:p>
        </p:txBody>
      </p:sp>
      <p:cxnSp>
        <p:nvCxnSpPr>
          <p:cNvPr id="21" name="Gerade Verbindung 20"/>
          <p:cNvCxnSpPr/>
          <p:nvPr/>
        </p:nvCxnSpPr>
        <p:spPr>
          <a:xfrm>
            <a:off x="3347864" y="1916832"/>
            <a:ext cx="0" cy="1944216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3419872" y="1700808"/>
            <a:ext cx="1872208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004048" y="2420888"/>
            <a:ext cx="0" cy="1944216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>
            <a:off x="1259632" y="4437112"/>
            <a:ext cx="576064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1259632" y="4869160"/>
            <a:ext cx="576064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907704" y="4293096"/>
            <a:ext cx="227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</a:t>
            </a:r>
            <a:endParaRPr lang="de-DE" sz="1200" dirty="0"/>
          </a:p>
        </p:txBody>
      </p:sp>
      <p:sp>
        <p:nvSpPr>
          <p:cNvPr id="32" name="Textfeld 31"/>
          <p:cNvSpPr txBox="1"/>
          <p:nvPr/>
        </p:nvSpPr>
        <p:spPr>
          <a:xfrm>
            <a:off x="1907704" y="4725144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II</a:t>
            </a:r>
            <a:endParaRPr lang="de-DE" sz="12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de-DE" dirty="0" smtClean="0"/>
              <a:t>Vor Bauphase</a:t>
            </a:r>
            <a:endParaRPr lang="de-DE" dirty="0"/>
          </a:p>
        </p:txBody>
      </p:sp>
      <p:pic>
        <p:nvPicPr>
          <p:cNvPr id="4" name="Inhaltsplatzhalt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de-DE" dirty="0" smtClean="0"/>
              <a:t>Bauphase</a:t>
            </a:r>
            <a:endParaRPr lang="de-DE" dirty="0"/>
          </a:p>
        </p:txBody>
      </p:sp>
      <p:pic>
        <p:nvPicPr>
          <p:cNvPr id="4" name="Inhaltsplatzhalt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de-DE" dirty="0" smtClean="0"/>
              <a:t>Bauphase</a:t>
            </a:r>
            <a:endParaRPr lang="de-DE" dirty="0"/>
          </a:p>
        </p:txBody>
      </p:sp>
      <p:pic>
        <p:nvPicPr>
          <p:cNvPr id="5" name="Grafik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566174"/>
            <a:ext cx="6036162" cy="452712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de-DE" dirty="0" smtClean="0"/>
              <a:t>Nach Bauphase</a:t>
            </a:r>
            <a:endParaRPr lang="de-DE" dirty="0"/>
          </a:p>
        </p:txBody>
      </p:sp>
      <p:pic>
        <p:nvPicPr>
          <p:cNvPr id="5" name="Grafik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6036163" cy="452712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Y:\Mitarbeiter\Janning\BWB - FW Bohmte\Präsentationen\2013-06-27\Feldkamp Z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80" y="836712"/>
            <a:ext cx="8433792" cy="535193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Y:\Mitarbeiter\Janning\BWB - FW Bohmte\Präsentationen\2013-06-27\Feldkamp Z 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82330"/>
            <a:ext cx="8438588" cy="5354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Y:\Mitarbeiter\Janning\BWB - FW Bohmte\Feldkamp\Netz Feldkamp\Bank\Feldkamp Ausbaustufe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5298"/>
            <a:ext cx="8496944" cy="53920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Feldkamp Endausbau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910376"/>
            <a:ext cx="8507866" cy="539894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l="14172" t="10600" r="18429" b="9122"/>
          <a:stretch>
            <a:fillRect/>
          </a:stretch>
        </p:blipFill>
        <p:spPr bwMode="auto">
          <a:xfrm>
            <a:off x="0" y="836712"/>
            <a:ext cx="8820472" cy="518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doc03297820130620150742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45" t="18754" r="17742" b="3051"/>
          <a:stretch>
            <a:fillRect/>
          </a:stretch>
        </p:blipFill>
        <p:spPr>
          <a:xfrm>
            <a:off x="2123728" y="243267"/>
            <a:ext cx="4392488" cy="621006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113984" cy="580926"/>
          </a:xfrm>
        </p:spPr>
        <p:txBody>
          <a:bodyPr/>
          <a:lstStyle/>
          <a:p>
            <a:r>
              <a:rPr lang="de-DE" dirty="0" smtClean="0"/>
              <a:t>Rohrtypen</a:t>
            </a:r>
            <a:endParaRPr lang="de-DE" dirty="0"/>
          </a:p>
        </p:txBody>
      </p:sp>
      <p:pic>
        <p:nvPicPr>
          <p:cNvPr id="4" name="Inhaltsplatzhalter 3" descr="Musterroh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7" y="1124744"/>
            <a:ext cx="7032781" cy="527458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</Words>
  <Application>Microsoft Office PowerPoint</Application>
  <PresentationFormat>Bildschirmpräsentation (4:3)</PresentationFormat>
  <Paragraphs>69</Paragraphs>
  <Slides>28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Larissa-Design</vt:lpstr>
      <vt:lpstr>1_Benutzerdefiniertes Design</vt:lpstr>
      <vt:lpstr>Benutzerdefiniertes Design</vt:lpstr>
      <vt:lpstr>Acrobat Document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Rohrtypen</vt:lpstr>
      <vt:lpstr>Folie 10</vt:lpstr>
      <vt:lpstr>Folie 11</vt:lpstr>
      <vt:lpstr>Folie 12</vt:lpstr>
      <vt:lpstr>Folie 13</vt:lpstr>
      <vt:lpstr>Folie 14</vt:lpstr>
      <vt:lpstr>Folie 15</vt:lpstr>
      <vt:lpstr>Eckpunkte Wärmeversorgungsvertrag</vt:lpstr>
      <vt:lpstr>Anlagen Wärmeversorgungsvertrag</vt:lpstr>
      <vt:lpstr>Folie 18</vt:lpstr>
      <vt:lpstr>Folie 19</vt:lpstr>
      <vt:lpstr>Folie 20</vt:lpstr>
      <vt:lpstr>Vergleichsrechnung Endkunde Öl, Gas, Fernwärme</vt:lpstr>
      <vt:lpstr>Beitrittserklärung</vt:lpstr>
      <vt:lpstr>Folie 23</vt:lpstr>
      <vt:lpstr>Folie 24</vt:lpstr>
      <vt:lpstr>Vor Bauphase</vt:lpstr>
      <vt:lpstr>Bauphase</vt:lpstr>
      <vt:lpstr>Bauphase</vt:lpstr>
      <vt:lpstr>Nach Bauphase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sczuka</dc:creator>
  <cp:lastModifiedBy>janning</cp:lastModifiedBy>
  <cp:revision>536</cp:revision>
  <dcterms:created xsi:type="dcterms:W3CDTF">2010-03-16T08:15:29Z</dcterms:created>
  <dcterms:modified xsi:type="dcterms:W3CDTF">2013-06-27T12:56:37Z</dcterms:modified>
</cp:coreProperties>
</file>